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7" r:id="rId4"/>
    <p:sldMasterId id="2147483678" r:id="rId5"/>
  </p:sldMasterIdLst>
  <p:notesMasterIdLst>
    <p:notesMasterId r:id="rId6"/>
  </p:notesMasterIdLst>
  <p:sldIdLst>
    <p:sldId id="256" r:id="rId7"/>
    <p:sldId id="257" r:id="rId8"/>
    <p:sldId id="258" r:id="rId9"/>
    <p:sldId id="259" r:id="rId10"/>
    <p:sldId id="260" r:id="rId11"/>
    <p:sldId id="261" r:id="rId12"/>
    <p:sldId id="262" r:id="rId13"/>
    <p:sldId id="263" r:id="rId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6061afe0bd_0_47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1" name="Google Shape;281;g16061afe0bd_0_4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6061afe0bd_0_70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7" name="Google Shape;287;g16061afe0bd_0_7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6061afe0bd_0_117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3" name="Google Shape;293;g16061afe0bd_0_11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6061afe0bd_0_140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0" name="Google Shape;300;g16061afe0bd_0_14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6061afe0bd_0_187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7" name="Google Shape;307;g16061afe0bd_0_18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16061afe0bd_0_21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4" name="Google Shape;314;g16061afe0bd_0_21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16061afe0bd_0_2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16061afe0bd_0_2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16061afe0bd_0_25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16061afe0bd_0_25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showMasterSp="0" type="title">
  <p:cSld name="TITLE">
    <p:spTree>
      <p:nvGrpSpPr>
        <p:cNvPr id="97" name="Shape 97"/>
        <p:cNvGrpSpPr/>
        <p:nvPr/>
      </p:nvGrpSpPr>
      <p:grpSpPr>
        <a:xfrm>
          <a:off x="0" y="0"/>
          <a:ext cx="0" cy="0"/>
          <a:chOff x="0" y="0"/>
          <a:chExt cx="0" cy="0"/>
        </a:xfrm>
      </p:grpSpPr>
      <p:pic>
        <p:nvPicPr>
          <p:cNvPr descr="\\DROBO-FS\QuickDrops\JB\PPTX NG\Droplets\LightingOverlay.png" id="98" name="Google Shape;98;p14"/>
          <p:cNvPicPr preferRelativeResize="0"/>
          <p:nvPr/>
        </p:nvPicPr>
        <p:blipFill rotWithShape="1">
          <a:blip r:embed="rId2">
            <a:alphaModFix amt="30000"/>
          </a:blip>
          <a:srcRect b="0" l="0" r="0" t="0"/>
          <a:stretch/>
        </p:blipFill>
        <p:spPr>
          <a:xfrm>
            <a:off x="1" y="-1"/>
            <a:ext cx="9144000" cy="5143500"/>
          </a:xfrm>
          <a:prstGeom prst="rect">
            <a:avLst/>
          </a:prstGeom>
          <a:noFill/>
          <a:ln>
            <a:noFill/>
          </a:ln>
        </p:spPr>
      </p:pic>
      <p:grpSp>
        <p:nvGrpSpPr>
          <p:cNvPr id="99" name="Google Shape;99;p14"/>
          <p:cNvGrpSpPr/>
          <p:nvPr/>
        </p:nvGrpSpPr>
        <p:grpSpPr>
          <a:xfrm>
            <a:off x="1" y="0"/>
            <a:ext cx="1728788" cy="5143500"/>
            <a:chOff x="0" y="0"/>
            <a:chExt cx="2305051" cy="6858001"/>
          </a:xfrm>
        </p:grpSpPr>
        <p:sp>
          <p:nvSpPr>
            <p:cNvPr id="100" name="Google Shape;100;p14"/>
            <p:cNvSpPr/>
            <p:nvPr/>
          </p:nvSpPr>
          <p:spPr>
            <a:xfrm>
              <a:off x="1209675" y="4763"/>
              <a:ext cx="23700" cy="2181300"/>
            </a:xfrm>
            <a:prstGeom prst="rect">
              <a:avLst/>
            </a:pr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4"/>
            <p:cNvSpPr/>
            <p:nvPr/>
          </p:nvSpPr>
          <p:spPr>
            <a:xfrm>
              <a:off x="1128713" y="21764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4"/>
            <p:cNvSpPr/>
            <p:nvPr/>
          </p:nvSpPr>
          <p:spPr>
            <a:xfrm>
              <a:off x="1123950" y="402113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4"/>
            <p:cNvSpPr/>
            <p:nvPr/>
          </p:nvSpPr>
          <p:spPr>
            <a:xfrm>
              <a:off x="414338" y="9525"/>
              <a:ext cx="28500" cy="4481400"/>
            </a:xfrm>
            <a:prstGeom prst="rect">
              <a:avLst/>
            </a:pr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4"/>
            <p:cNvSpPr/>
            <p:nvPr/>
          </p:nvSpPr>
          <p:spPr>
            <a:xfrm>
              <a:off x="333375"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4"/>
            <p:cNvSpPr/>
            <p:nvPr/>
          </p:nvSpPr>
          <p:spPr>
            <a:xfrm>
              <a:off x="190500" y="9525"/>
              <a:ext cx="152400" cy="908050"/>
            </a:xfrm>
            <a:custGeom>
              <a:rect b="b" l="l" r="r" t="t"/>
              <a:pathLst>
                <a:path extrusionOk="0" h="572" w="96">
                  <a:moveTo>
                    <a:pt x="15" y="572"/>
                  </a:moveTo>
                  <a:lnTo>
                    <a:pt x="0" y="566"/>
                  </a:lnTo>
                  <a:lnTo>
                    <a:pt x="81" y="380"/>
                  </a:lnTo>
                  <a:lnTo>
                    <a:pt x="81" y="0"/>
                  </a:lnTo>
                  <a:lnTo>
                    <a:pt x="96" y="0"/>
                  </a:lnTo>
                  <a:lnTo>
                    <a:pt x="96" y="383"/>
                  </a:lnTo>
                  <a:lnTo>
                    <a:pt x="15" y="572"/>
                  </a:lnTo>
                  <a:close/>
                </a:path>
              </a:pathLst>
            </a:custGeom>
            <a:gradFill>
              <a:gsLst>
                <a:gs pos="0">
                  <a:schemeClr val="lt2"/>
                </a:gs>
                <a:gs pos="100000">
                  <a:srgbClr val="3B95DE"/>
                </a:gs>
              </a:gsLst>
              <a:lin ang="5400012" scaled="0"/>
            </a:gradFill>
            <a:ln>
              <a:noFill/>
            </a:ln>
          </p:spPr>
        </p:sp>
        <p:sp>
          <p:nvSpPr>
            <p:cNvPr id="106" name="Google Shape;106;p14"/>
            <p:cNvSpPr/>
            <p:nvPr/>
          </p:nvSpPr>
          <p:spPr>
            <a:xfrm>
              <a:off x="1290638" y="14288"/>
              <a:ext cx="376238" cy="1801813"/>
            </a:xfrm>
            <a:custGeom>
              <a:rect b="b" l="l" r="r" t="t"/>
              <a:pathLst>
                <a:path extrusionOk="0" h="1135" w="237">
                  <a:moveTo>
                    <a:pt x="222" y="1135"/>
                  </a:moveTo>
                  <a:lnTo>
                    <a:pt x="0" y="620"/>
                  </a:lnTo>
                  <a:lnTo>
                    <a:pt x="0" y="0"/>
                  </a:lnTo>
                  <a:lnTo>
                    <a:pt x="18" y="0"/>
                  </a:lnTo>
                  <a:lnTo>
                    <a:pt x="18" y="617"/>
                  </a:lnTo>
                  <a:lnTo>
                    <a:pt x="237" y="1129"/>
                  </a:lnTo>
                  <a:lnTo>
                    <a:pt x="222" y="1135"/>
                  </a:lnTo>
                  <a:close/>
                </a:path>
              </a:pathLst>
            </a:custGeom>
            <a:gradFill>
              <a:gsLst>
                <a:gs pos="0">
                  <a:schemeClr val="lt2"/>
                </a:gs>
                <a:gs pos="100000">
                  <a:srgbClr val="3B95DE"/>
                </a:gs>
              </a:gsLst>
              <a:lin ang="5400012" scaled="0"/>
            </a:gradFill>
            <a:ln>
              <a:noFill/>
            </a:ln>
          </p:spPr>
        </p:sp>
        <p:sp>
          <p:nvSpPr>
            <p:cNvPr id="107" name="Google Shape;107;p14"/>
            <p:cNvSpPr/>
            <p:nvPr/>
          </p:nvSpPr>
          <p:spPr>
            <a:xfrm>
              <a:off x="1600200" y="180181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4"/>
            <p:cNvSpPr/>
            <p:nvPr/>
          </p:nvSpPr>
          <p:spPr>
            <a:xfrm>
              <a:off x="1381125" y="9525"/>
              <a:ext cx="371475" cy="1425575"/>
            </a:xfrm>
            <a:custGeom>
              <a:rect b="b" l="l" r="r" t="t"/>
              <a:pathLst>
                <a:path extrusionOk="0" h="898" w="234">
                  <a:moveTo>
                    <a:pt x="219" y="898"/>
                  </a:moveTo>
                  <a:lnTo>
                    <a:pt x="0" y="383"/>
                  </a:lnTo>
                  <a:lnTo>
                    <a:pt x="0" y="0"/>
                  </a:lnTo>
                  <a:lnTo>
                    <a:pt x="15" y="0"/>
                  </a:lnTo>
                  <a:lnTo>
                    <a:pt x="15" y="380"/>
                  </a:lnTo>
                  <a:lnTo>
                    <a:pt x="234" y="892"/>
                  </a:lnTo>
                  <a:lnTo>
                    <a:pt x="219" y="898"/>
                  </a:lnTo>
                  <a:close/>
                </a:path>
              </a:pathLst>
            </a:custGeom>
            <a:gradFill>
              <a:gsLst>
                <a:gs pos="0">
                  <a:schemeClr val="lt2"/>
                </a:gs>
                <a:gs pos="100000">
                  <a:srgbClr val="3B95DE"/>
                </a:gs>
              </a:gsLst>
              <a:lin ang="5400012" scaled="0"/>
            </a:gradFill>
            <a:ln>
              <a:noFill/>
            </a:ln>
          </p:spPr>
        </p:sp>
        <p:sp>
          <p:nvSpPr>
            <p:cNvPr id="109" name="Google Shape;109;p14"/>
            <p:cNvSpPr/>
            <p:nvPr/>
          </p:nvSpPr>
          <p:spPr>
            <a:xfrm>
              <a:off x="1643063" y="0"/>
              <a:ext cx="152400" cy="912813"/>
            </a:xfrm>
            <a:custGeom>
              <a:rect b="b" l="l" r="r" t="t"/>
              <a:pathLst>
                <a:path extrusionOk="0" h="575" w="96">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12" scaled="0"/>
            </a:gradFill>
            <a:ln>
              <a:noFill/>
            </a:ln>
          </p:spPr>
        </p:sp>
        <p:sp>
          <p:nvSpPr>
            <p:cNvPr id="110" name="Google Shape;110;p14"/>
            <p:cNvSpPr/>
            <p:nvPr/>
          </p:nvSpPr>
          <p:spPr>
            <a:xfrm>
              <a:off x="1685925" y="14208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4"/>
            <p:cNvSpPr/>
            <p:nvPr/>
          </p:nvSpPr>
          <p:spPr>
            <a:xfrm>
              <a:off x="1685925"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4"/>
            <p:cNvSpPr/>
            <p:nvPr/>
          </p:nvSpPr>
          <p:spPr>
            <a:xfrm>
              <a:off x="1743075" y="4763"/>
              <a:ext cx="419100" cy="522288"/>
            </a:xfrm>
            <a:custGeom>
              <a:rect b="b" l="l" r="r" t="t"/>
              <a:pathLst>
                <a:path extrusionOk="0" h="329" w="264">
                  <a:moveTo>
                    <a:pt x="252" y="329"/>
                  </a:moveTo>
                  <a:lnTo>
                    <a:pt x="45" y="120"/>
                  </a:lnTo>
                  <a:lnTo>
                    <a:pt x="0" y="6"/>
                  </a:lnTo>
                  <a:lnTo>
                    <a:pt x="15" y="0"/>
                  </a:lnTo>
                  <a:lnTo>
                    <a:pt x="60" y="111"/>
                  </a:lnTo>
                  <a:lnTo>
                    <a:pt x="264" y="317"/>
                  </a:lnTo>
                  <a:lnTo>
                    <a:pt x="252" y="329"/>
                  </a:lnTo>
                  <a:close/>
                </a:path>
              </a:pathLst>
            </a:custGeom>
            <a:gradFill>
              <a:gsLst>
                <a:gs pos="0">
                  <a:schemeClr val="lt2"/>
                </a:gs>
                <a:gs pos="100000">
                  <a:srgbClr val="3B95DE"/>
                </a:gs>
              </a:gsLst>
              <a:lin ang="5400012" scaled="0"/>
            </a:gradFill>
            <a:ln>
              <a:noFill/>
            </a:ln>
          </p:spPr>
        </p:sp>
        <p:sp>
          <p:nvSpPr>
            <p:cNvPr id="113" name="Google Shape;113;p14"/>
            <p:cNvSpPr/>
            <p:nvPr/>
          </p:nvSpPr>
          <p:spPr>
            <a:xfrm>
              <a:off x="2119313" y="488950"/>
              <a:ext cx="161925" cy="147638"/>
            </a:xfrm>
            <a:custGeom>
              <a:rect b="b" l="l" r="r" t="t"/>
              <a:pathLst>
                <a:path extrusionOk="0" h="31" w="34">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4"/>
            <p:cNvSpPr/>
            <p:nvPr/>
          </p:nvSpPr>
          <p:spPr>
            <a:xfrm>
              <a:off x="952500" y="4763"/>
              <a:ext cx="152400" cy="908050"/>
            </a:xfrm>
            <a:custGeom>
              <a:rect b="b" l="l" r="r" t="t"/>
              <a:pathLst>
                <a:path extrusionOk="0" h="572" w="96">
                  <a:moveTo>
                    <a:pt x="15" y="572"/>
                  </a:moveTo>
                  <a:lnTo>
                    <a:pt x="0" y="572"/>
                  </a:lnTo>
                  <a:lnTo>
                    <a:pt x="0" y="189"/>
                  </a:lnTo>
                  <a:lnTo>
                    <a:pt x="81" y="0"/>
                  </a:lnTo>
                  <a:lnTo>
                    <a:pt x="96" y="6"/>
                  </a:lnTo>
                  <a:lnTo>
                    <a:pt x="15" y="192"/>
                  </a:lnTo>
                  <a:lnTo>
                    <a:pt x="15" y="572"/>
                  </a:lnTo>
                  <a:close/>
                </a:path>
              </a:pathLst>
            </a:custGeom>
            <a:gradFill>
              <a:gsLst>
                <a:gs pos="0">
                  <a:schemeClr val="lt2"/>
                </a:gs>
                <a:gs pos="100000">
                  <a:srgbClr val="3B95DE"/>
                </a:gs>
              </a:gsLst>
              <a:lin ang="5400012" scaled="0"/>
            </a:gradFill>
            <a:ln>
              <a:noFill/>
            </a:ln>
          </p:spPr>
        </p:sp>
        <p:sp>
          <p:nvSpPr>
            <p:cNvPr id="115" name="Google Shape;115;p14"/>
            <p:cNvSpPr/>
            <p:nvPr/>
          </p:nvSpPr>
          <p:spPr>
            <a:xfrm>
              <a:off x="866775"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4"/>
            <p:cNvSpPr/>
            <p:nvPr/>
          </p:nvSpPr>
          <p:spPr>
            <a:xfrm>
              <a:off x="890588" y="15541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4"/>
            <p:cNvSpPr/>
            <p:nvPr/>
          </p:nvSpPr>
          <p:spPr>
            <a:xfrm>
              <a:off x="738188" y="5622925"/>
              <a:ext cx="338138" cy="1216025"/>
            </a:xfrm>
            <a:custGeom>
              <a:rect b="b" l="l" r="r" t="t"/>
              <a:pathLst>
                <a:path extrusionOk="0" h="766" w="213">
                  <a:moveTo>
                    <a:pt x="213" y="766"/>
                  </a:moveTo>
                  <a:lnTo>
                    <a:pt x="195" y="766"/>
                  </a:lnTo>
                  <a:lnTo>
                    <a:pt x="195" y="464"/>
                  </a:lnTo>
                  <a:lnTo>
                    <a:pt x="0" y="6"/>
                  </a:lnTo>
                  <a:lnTo>
                    <a:pt x="12" y="0"/>
                  </a:lnTo>
                  <a:lnTo>
                    <a:pt x="213" y="461"/>
                  </a:lnTo>
                  <a:lnTo>
                    <a:pt x="213" y="766"/>
                  </a:lnTo>
                  <a:close/>
                </a:path>
              </a:pathLst>
            </a:custGeom>
            <a:gradFill>
              <a:gsLst>
                <a:gs pos="0">
                  <a:schemeClr val="lt2"/>
                </a:gs>
                <a:gs pos="100000">
                  <a:srgbClr val="3B95DE"/>
                </a:gs>
              </a:gsLst>
              <a:lin ang="5400012" scaled="0"/>
            </a:gradFill>
            <a:ln>
              <a:noFill/>
            </a:ln>
          </p:spPr>
        </p:sp>
        <p:sp>
          <p:nvSpPr>
            <p:cNvPr id="118" name="Google Shape;118;p14"/>
            <p:cNvSpPr/>
            <p:nvPr/>
          </p:nvSpPr>
          <p:spPr>
            <a:xfrm>
              <a:off x="647700" y="5480050"/>
              <a:ext cx="157163" cy="157163"/>
            </a:xfrm>
            <a:custGeom>
              <a:rect b="b" l="l" r="r" t="t"/>
              <a:pathLst>
                <a:path extrusionOk="0" h="33" w="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4"/>
            <p:cNvSpPr/>
            <p:nvPr/>
          </p:nvSpPr>
          <p:spPr>
            <a:xfrm>
              <a:off x="66675" y="903288"/>
              <a:ext cx="190500" cy="190500"/>
            </a:xfrm>
            <a:custGeom>
              <a:rect b="b" l="l" r="r" t="t"/>
              <a:pathLst>
                <a:path extrusionOk="0" h="40" w="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4"/>
            <p:cNvSpPr/>
            <p:nvPr/>
          </p:nvSpPr>
          <p:spPr>
            <a:xfrm>
              <a:off x="0" y="3897313"/>
              <a:ext cx="133350" cy="266700"/>
            </a:xfrm>
            <a:custGeom>
              <a:rect b="b" l="l" r="r" t="t"/>
              <a:pathLst>
                <a:path extrusionOk="0" h="168" w="84">
                  <a:moveTo>
                    <a:pt x="69" y="168"/>
                  </a:moveTo>
                  <a:lnTo>
                    <a:pt x="0" y="6"/>
                  </a:lnTo>
                  <a:lnTo>
                    <a:pt x="12" y="0"/>
                  </a:lnTo>
                  <a:lnTo>
                    <a:pt x="84" y="162"/>
                  </a:lnTo>
                  <a:lnTo>
                    <a:pt x="69" y="168"/>
                  </a:lnTo>
                  <a:close/>
                </a:path>
              </a:pathLst>
            </a:custGeom>
            <a:gradFill>
              <a:gsLst>
                <a:gs pos="0">
                  <a:schemeClr val="lt2"/>
                </a:gs>
                <a:gs pos="100000">
                  <a:srgbClr val="3B95DE"/>
                </a:gs>
              </a:gsLst>
              <a:lin ang="5400012" scaled="0"/>
            </a:gradFill>
            <a:ln>
              <a:noFill/>
            </a:ln>
          </p:spPr>
        </p:sp>
        <p:sp>
          <p:nvSpPr>
            <p:cNvPr id="121" name="Google Shape;121;p14"/>
            <p:cNvSpPr/>
            <p:nvPr/>
          </p:nvSpPr>
          <p:spPr>
            <a:xfrm>
              <a:off x="66675" y="414972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4"/>
            <p:cNvSpPr/>
            <p:nvPr/>
          </p:nvSpPr>
          <p:spPr>
            <a:xfrm>
              <a:off x="0" y="1644650"/>
              <a:ext cx="133350" cy="269875"/>
            </a:xfrm>
            <a:custGeom>
              <a:rect b="b" l="l" r="r" t="t"/>
              <a:pathLst>
                <a:path extrusionOk="0" h="170" w="84">
                  <a:moveTo>
                    <a:pt x="12" y="170"/>
                  </a:moveTo>
                  <a:lnTo>
                    <a:pt x="0" y="164"/>
                  </a:lnTo>
                  <a:lnTo>
                    <a:pt x="69" y="0"/>
                  </a:lnTo>
                  <a:lnTo>
                    <a:pt x="84" y="6"/>
                  </a:lnTo>
                  <a:lnTo>
                    <a:pt x="12" y="170"/>
                  </a:lnTo>
                  <a:close/>
                </a:path>
              </a:pathLst>
            </a:custGeom>
            <a:gradFill>
              <a:gsLst>
                <a:gs pos="0">
                  <a:schemeClr val="lt2"/>
                </a:gs>
                <a:gs pos="100000">
                  <a:srgbClr val="3B95DE"/>
                </a:gs>
              </a:gsLst>
              <a:lin ang="5400012" scaled="0"/>
            </a:gradFill>
            <a:ln>
              <a:noFill/>
            </a:ln>
          </p:spPr>
        </p:sp>
        <p:sp>
          <p:nvSpPr>
            <p:cNvPr id="123" name="Google Shape;123;p14"/>
            <p:cNvSpPr/>
            <p:nvPr/>
          </p:nvSpPr>
          <p:spPr>
            <a:xfrm>
              <a:off x="66675" y="146843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4"/>
            <p:cNvSpPr/>
            <p:nvPr/>
          </p:nvSpPr>
          <p:spPr>
            <a:xfrm>
              <a:off x="695325" y="4763"/>
              <a:ext cx="309563" cy="1558925"/>
            </a:xfrm>
            <a:custGeom>
              <a:rect b="b" l="l" r="r" t="t"/>
              <a:pathLst>
                <a:path extrusionOk="0" h="982" w="195">
                  <a:moveTo>
                    <a:pt x="195" y="982"/>
                  </a:moveTo>
                  <a:lnTo>
                    <a:pt x="177" y="982"/>
                  </a:lnTo>
                  <a:lnTo>
                    <a:pt x="177" y="805"/>
                  </a:lnTo>
                  <a:lnTo>
                    <a:pt x="0" y="629"/>
                  </a:lnTo>
                  <a:lnTo>
                    <a:pt x="0" y="0"/>
                  </a:lnTo>
                  <a:lnTo>
                    <a:pt x="18" y="0"/>
                  </a:lnTo>
                  <a:lnTo>
                    <a:pt x="18" y="623"/>
                  </a:lnTo>
                  <a:lnTo>
                    <a:pt x="195" y="796"/>
                  </a:lnTo>
                  <a:lnTo>
                    <a:pt x="195" y="982"/>
                  </a:lnTo>
                  <a:close/>
                </a:path>
              </a:pathLst>
            </a:custGeom>
            <a:gradFill>
              <a:gsLst>
                <a:gs pos="0">
                  <a:schemeClr val="lt2"/>
                </a:gs>
                <a:gs pos="100000">
                  <a:srgbClr val="3B95DE"/>
                </a:gs>
              </a:gsLst>
              <a:lin ang="5400012" scaled="0"/>
            </a:gradFill>
            <a:ln>
              <a:noFill/>
            </a:ln>
          </p:spPr>
        </p:sp>
        <p:sp>
          <p:nvSpPr>
            <p:cNvPr id="125" name="Google Shape;125;p14"/>
            <p:cNvSpPr/>
            <p:nvPr/>
          </p:nvSpPr>
          <p:spPr>
            <a:xfrm>
              <a:off x="57150" y="488156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4"/>
            <p:cNvSpPr/>
            <p:nvPr/>
          </p:nvSpPr>
          <p:spPr>
            <a:xfrm>
              <a:off x="138113" y="5060950"/>
              <a:ext cx="304800" cy="1778000"/>
            </a:xfrm>
            <a:custGeom>
              <a:rect b="b" l="l" r="r" t="t"/>
              <a:pathLst>
                <a:path extrusionOk="0" h="1120" w="192">
                  <a:moveTo>
                    <a:pt x="192" y="1120"/>
                  </a:moveTo>
                  <a:lnTo>
                    <a:pt x="177" y="1120"/>
                  </a:lnTo>
                  <a:lnTo>
                    <a:pt x="177" y="360"/>
                  </a:lnTo>
                  <a:lnTo>
                    <a:pt x="0" y="183"/>
                  </a:lnTo>
                  <a:lnTo>
                    <a:pt x="0" y="0"/>
                  </a:lnTo>
                  <a:lnTo>
                    <a:pt x="15" y="0"/>
                  </a:lnTo>
                  <a:lnTo>
                    <a:pt x="15" y="177"/>
                  </a:lnTo>
                  <a:lnTo>
                    <a:pt x="192" y="354"/>
                  </a:lnTo>
                  <a:lnTo>
                    <a:pt x="192" y="1120"/>
                  </a:lnTo>
                  <a:close/>
                </a:path>
              </a:pathLst>
            </a:custGeom>
            <a:gradFill>
              <a:gsLst>
                <a:gs pos="0">
                  <a:schemeClr val="lt2"/>
                </a:gs>
                <a:gs pos="100000">
                  <a:srgbClr val="3B95DE"/>
                </a:gs>
              </a:gsLst>
              <a:lin ang="5400012" scaled="0"/>
            </a:gradFill>
            <a:ln>
              <a:noFill/>
            </a:ln>
          </p:spPr>
        </p:sp>
        <p:sp>
          <p:nvSpPr>
            <p:cNvPr id="127" name="Google Shape;127;p14"/>
            <p:cNvSpPr/>
            <p:nvPr/>
          </p:nvSpPr>
          <p:spPr>
            <a:xfrm>
              <a:off x="561975" y="643096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4"/>
            <p:cNvSpPr/>
            <p:nvPr/>
          </p:nvSpPr>
          <p:spPr>
            <a:xfrm>
              <a:off x="642938" y="6610350"/>
              <a:ext cx="23700" cy="243000"/>
            </a:xfrm>
            <a:prstGeom prst="rect">
              <a:avLst/>
            </a:pr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4"/>
            <p:cNvSpPr/>
            <p:nvPr/>
          </p:nvSpPr>
          <p:spPr>
            <a:xfrm>
              <a:off x="76200" y="6430963"/>
              <a:ext cx="190500" cy="188913"/>
            </a:xfrm>
            <a:custGeom>
              <a:rect b="b" l="l" r="r" t="t"/>
              <a:pathLst>
                <a:path extrusionOk="0" h="40" w="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4"/>
            <p:cNvSpPr/>
            <p:nvPr/>
          </p:nvSpPr>
          <p:spPr>
            <a:xfrm>
              <a:off x="0" y="5978525"/>
              <a:ext cx="190500" cy="461963"/>
            </a:xfrm>
            <a:custGeom>
              <a:rect b="b" l="l" r="r" t="t"/>
              <a:pathLst>
                <a:path extrusionOk="0" h="291" w="120">
                  <a:moveTo>
                    <a:pt x="120" y="291"/>
                  </a:moveTo>
                  <a:lnTo>
                    <a:pt x="105" y="291"/>
                  </a:lnTo>
                  <a:lnTo>
                    <a:pt x="105" y="114"/>
                  </a:lnTo>
                  <a:lnTo>
                    <a:pt x="0" y="9"/>
                  </a:lnTo>
                  <a:lnTo>
                    <a:pt x="12" y="0"/>
                  </a:lnTo>
                  <a:lnTo>
                    <a:pt x="120" y="108"/>
                  </a:lnTo>
                  <a:lnTo>
                    <a:pt x="120" y="291"/>
                  </a:lnTo>
                  <a:close/>
                </a:path>
              </a:pathLst>
            </a:custGeom>
            <a:gradFill>
              <a:gsLst>
                <a:gs pos="0">
                  <a:schemeClr val="lt2"/>
                </a:gs>
                <a:gs pos="100000">
                  <a:srgbClr val="3B95DE"/>
                </a:gs>
              </a:gsLst>
              <a:lin ang="5400012" scaled="0"/>
            </a:gradFill>
            <a:ln>
              <a:noFill/>
            </a:ln>
          </p:spPr>
        </p:sp>
        <p:sp>
          <p:nvSpPr>
            <p:cNvPr id="131" name="Google Shape;131;p14"/>
            <p:cNvSpPr/>
            <p:nvPr/>
          </p:nvSpPr>
          <p:spPr>
            <a:xfrm>
              <a:off x="1014413" y="1801813"/>
              <a:ext cx="214313" cy="755650"/>
            </a:xfrm>
            <a:custGeom>
              <a:rect b="b" l="l" r="r" t="t"/>
              <a:pathLst>
                <a:path extrusionOk="0" h="476" w="135">
                  <a:moveTo>
                    <a:pt x="12" y="476"/>
                  </a:moveTo>
                  <a:lnTo>
                    <a:pt x="0" y="476"/>
                  </a:lnTo>
                  <a:lnTo>
                    <a:pt x="0" y="128"/>
                  </a:lnTo>
                  <a:lnTo>
                    <a:pt x="126" y="0"/>
                  </a:lnTo>
                  <a:lnTo>
                    <a:pt x="135" y="9"/>
                  </a:lnTo>
                  <a:lnTo>
                    <a:pt x="12" y="131"/>
                  </a:lnTo>
                  <a:lnTo>
                    <a:pt x="12" y="476"/>
                  </a:lnTo>
                  <a:close/>
                </a:path>
              </a:pathLst>
            </a:custGeom>
            <a:gradFill>
              <a:gsLst>
                <a:gs pos="0">
                  <a:schemeClr val="lt2"/>
                </a:gs>
                <a:gs pos="100000">
                  <a:srgbClr val="3B95DE"/>
                </a:gs>
              </a:gsLst>
              <a:lin ang="5400012" scaled="0"/>
            </a:gradFill>
            <a:ln>
              <a:noFill/>
            </a:ln>
          </p:spPr>
        </p:sp>
        <p:sp>
          <p:nvSpPr>
            <p:cNvPr id="132" name="Google Shape;132;p14"/>
            <p:cNvSpPr/>
            <p:nvPr/>
          </p:nvSpPr>
          <p:spPr>
            <a:xfrm>
              <a:off x="938213" y="2547938"/>
              <a:ext cx="166688" cy="160338"/>
            </a:xfrm>
            <a:custGeom>
              <a:rect b="b" l="l" r="r" t="t"/>
              <a:pathLst>
                <a:path extrusionOk="0" h="34" w="35">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4"/>
            <p:cNvSpPr/>
            <p:nvPr/>
          </p:nvSpPr>
          <p:spPr>
            <a:xfrm>
              <a:off x="595313" y="4763"/>
              <a:ext cx="638175" cy="4025900"/>
            </a:xfrm>
            <a:custGeom>
              <a:rect b="b" l="l" r="r" t="t"/>
              <a:pathLst>
                <a:path extrusionOk="0" h="2536" w="402">
                  <a:moveTo>
                    <a:pt x="402" y="2536"/>
                  </a:moveTo>
                  <a:lnTo>
                    <a:pt x="387" y="2536"/>
                  </a:lnTo>
                  <a:lnTo>
                    <a:pt x="387" y="2311"/>
                  </a:lnTo>
                  <a:lnTo>
                    <a:pt x="0" y="1925"/>
                  </a:lnTo>
                  <a:lnTo>
                    <a:pt x="0" y="0"/>
                  </a:lnTo>
                  <a:lnTo>
                    <a:pt x="15" y="0"/>
                  </a:lnTo>
                  <a:lnTo>
                    <a:pt x="15" y="1916"/>
                  </a:lnTo>
                  <a:lnTo>
                    <a:pt x="402" y="2302"/>
                  </a:lnTo>
                  <a:lnTo>
                    <a:pt x="402" y="2536"/>
                  </a:lnTo>
                  <a:close/>
                </a:path>
              </a:pathLst>
            </a:custGeom>
            <a:gradFill>
              <a:gsLst>
                <a:gs pos="0">
                  <a:schemeClr val="lt2"/>
                </a:gs>
                <a:gs pos="100000">
                  <a:srgbClr val="3B95DE"/>
                </a:gs>
              </a:gsLst>
              <a:lin ang="5400012" scaled="0"/>
            </a:gradFill>
            <a:ln>
              <a:noFill/>
            </a:ln>
          </p:spPr>
        </p:sp>
        <p:sp>
          <p:nvSpPr>
            <p:cNvPr id="134" name="Google Shape;134;p14"/>
            <p:cNvSpPr/>
            <p:nvPr/>
          </p:nvSpPr>
          <p:spPr>
            <a:xfrm>
              <a:off x="1223963" y="1382713"/>
              <a:ext cx="142875" cy="476250"/>
            </a:xfrm>
            <a:custGeom>
              <a:rect b="b" l="l" r="r" t="t"/>
              <a:pathLst>
                <a:path extrusionOk="0" h="300" w="9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12" scaled="0"/>
            </a:gradFill>
            <a:ln>
              <a:noFill/>
            </a:ln>
          </p:spPr>
        </p:sp>
        <p:sp>
          <p:nvSpPr>
            <p:cNvPr id="135" name="Google Shape;135;p14"/>
            <p:cNvSpPr/>
            <p:nvPr/>
          </p:nvSpPr>
          <p:spPr>
            <a:xfrm>
              <a:off x="1300163" y="1849438"/>
              <a:ext cx="109538" cy="107950"/>
            </a:xfrm>
            <a:custGeom>
              <a:rect b="b" l="l" r="r" t="t"/>
              <a:pathLst>
                <a:path extrusionOk="0" h="23" w="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4"/>
            <p:cNvSpPr/>
            <p:nvPr/>
          </p:nvSpPr>
          <p:spPr>
            <a:xfrm>
              <a:off x="280988" y="3417888"/>
              <a:ext cx="142875" cy="474663"/>
            </a:xfrm>
            <a:custGeom>
              <a:rect b="b" l="l" r="r" t="t"/>
              <a:pathLst>
                <a:path extrusionOk="0" h="299" w="90">
                  <a:moveTo>
                    <a:pt x="12" y="299"/>
                  </a:moveTo>
                  <a:lnTo>
                    <a:pt x="0" y="299"/>
                  </a:lnTo>
                  <a:lnTo>
                    <a:pt x="0" y="80"/>
                  </a:lnTo>
                  <a:lnTo>
                    <a:pt x="81" y="0"/>
                  </a:lnTo>
                  <a:lnTo>
                    <a:pt x="90" y="8"/>
                  </a:lnTo>
                  <a:lnTo>
                    <a:pt x="12" y="83"/>
                  </a:lnTo>
                  <a:lnTo>
                    <a:pt x="12" y="299"/>
                  </a:lnTo>
                  <a:close/>
                </a:path>
              </a:pathLst>
            </a:custGeom>
            <a:gradFill>
              <a:gsLst>
                <a:gs pos="0">
                  <a:schemeClr val="lt2"/>
                </a:gs>
                <a:gs pos="100000">
                  <a:srgbClr val="3B95DE"/>
                </a:gs>
              </a:gsLst>
              <a:lin ang="5400012" scaled="0"/>
            </a:gradFill>
            <a:ln>
              <a:noFill/>
            </a:ln>
          </p:spPr>
        </p:sp>
        <p:sp>
          <p:nvSpPr>
            <p:cNvPr id="137" name="Google Shape;137;p14"/>
            <p:cNvSpPr/>
            <p:nvPr/>
          </p:nvSpPr>
          <p:spPr>
            <a:xfrm>
              <a:off x="238125" y="3883025"/>
              <a:ext cx="109538" cy="109538"/>
            </a:xfrm>
            <a:custGeom>
              <a:rect b="b" l="l" r="r" t="t"/>
              <a:pathLst>
                <a:path extrusionOk="0" h="23" w="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4"/>
            <p:cNvSpPr/>
            <p:nvPr/>
          </p:nvSpPr>
          <p:spPr>
            <a:xfrm>
              <a:off x="4763" y="2166938"/>
              <a:ext cx="114300" cy="452438"/>
            </a:xfrm>
            <a:custGeom>
              <a:rect b="b" l="l" r="r" t="t"/>
              <a:pathLst>
                <a:path extrusionOk="0" h="285" w="72">
                  <a:moveTo>
                    <a:pt x="6" y="285"/>
                  </a:moveTo>
                  <a:lnTo>
                    <a:pt x="0" y="276"/>
                  </a:lnTo>
                  <a:lnTo>
                    <a:pt x="60" y="216"/>
                  </a:lnTo>
                  <a:lnTo>
                    <a:pt x="60" y="0"/>
                  </a:lnTo>
                  <a:lnTo>
                    <a:pt x="72" y="0"/>
                  </a:lnTo>
                  <a:lnTo>
                    <a:pt x="72" y="222"/>
                  </a:lnTo>
                  <a:lnTo>
                    <a:pt x="6" y="285"/>
                  </a:lnTo>
                  <a:close/>
                </a:path>
              </a:pathLst>
            </a:custGeom>
            <a:gradFill>
              <a:gsLst>
                <a:gs pos="0">
                  <a:schemeClr val="lt2"/>
                </a:gs>
                <a:gs pos="100000">
                  <a:srgbClr val="3B95DE"/>
                </a:gs>
              </a:gsLst>
              <a:lin ang="5400012" scaled="0"/>
            </a:gradFill>
            <a:ln>
              <a:noFill/>
            </a:ln>
          </p:spPr>
        </p:sp>
        <p:sp>
          <p:nvSpPr>
            <p:cNvPr id="139" name="Google Shape;139;p14"/>
            <p:cNvSpPr/>
            <p:nvPr/>
          </p:nvSpPr>
          <p:spPr>
            <a:xfrm>
              <a:off x="52388" y="2066925"/>
              <a:ext cx="109538" cy="109538"/>
            </a:xfrm>
            <a:custGeom>
              <a:rect b="b" l="l" r="r" t="t"/>
              <a:pathLst>
                <a:path extrusionOk="0" h="23" w="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4"/>
            <p:cNvSpPr/>
            <p:nvPr/>
          </p:nvSpPr>
          <p:spPr>
            <a:xfrm>
              <a:off x="1228725" y="4662488"/>
              <a:ext cx="23700" cy="2181300"/>
            </a:xfrm>
            <a:prstGeom prst="rect">
              <a:avLst/>
            </a:pr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4"/>
            <p:cNvSpPr/>
            <p:nvPr/>
          </p:nvSpPr>
          <p:spPr>
            <a:xfrm>
              <a:off x="1319213" y="5041900"/>
              <a:ext cx="371475" cy="1801813"/>
            </a:xfrm>
            <a:custGeom>
              <a:rect b="b" l="l" r="r" t="t"/>
              <a:pathLst>
                <a:path extrusionOk="0" h="1135" w="234">
                  <a:moveTo>
                    <a:pt x="15" y="1135"/>
                  </a:moveTo>
                  <a:lnTo>
                    <a:pt x="0" y="1135"/>
                  </a:lnTo>
                  <a:lnTo>
                    <a:pt x="0" y="515"/>
                  </a:lnTo>
                  <a:lnTo>
                    <a:pt x="0" y="512"/>
                  </a:lnTo>
                  <a:lnTo>
                    <a:pt x="219" y="0"/>
                  </a:lnTo>
                  <a:lnTo>
                    <a:pt x="234" y="6"/>
                  </a:lnTo>
                  <a:lnTo>
                    <a:pt x="15" y="518"/>
                  </a:lnTo>
                  <a:lnTo>
                    <a:pt x="15" y="1135"/>
                  </a:lnTo>
                  <a:close/>
                </a:path>
              </a:pathLst>
            </a:custGeom>
            <a:gradFill>
              <a:gsLst>
                <a:gs pos="0">
                  <a:schemeClr val="lt2"/>
                </a:gs>
                <a:gs pos="100000">
                  <a:srgbClr val="3B95DE"/>
                </a:gs>
              </a:gsLst>
              <a:lin ang="5400012" scaled="0"/>
            </a:gradFill>
            <a:ln>
              <a:noFill/>
            </a:ln>
          </p:spPr>
        </p:sp>
        <p:sp>
          <p:nvSpPr>
            <p:cNvPr id="142" name="Google Shape;142;p14"/>
            <p:cNvSpPr/>
            <p:nvPr/>
          </p:nvSpPr>
          <p:spPr>
            <a:xfrm>
              <a:off x="1147763"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4"/>
            <p:cNvSpPr/>
            <p:nvPr/>
          </p:nvSpPr>
          <p:spPr>
            <a:xfrm>
              <a:off x="819150" y="3983038"/>
              <a:ext cx="347663" cy="2860675"/>
            </a:xfrm>
            <a:custGeom>
              <a:rect b="b" l="l" r="r" t="t"/>
              <a:pathLst>
                <a:path extrusionOk="0" h="1802" w="219">
                  <a:moveTo>
                    <a:pt x="219" y="1802"/>
                  </a:moveTo>
                  <a:lnTo>
                    <a:pt x="201" y="1802"/>
                  </a:lnTo>
                  <a:lnTo>
                    <a:pt x="201" y="1185"/>
                  </a:lnTo>
                  <a:lnTo>
                    <a:pt x="0" y="3"/>
                  </a:lnTo>
                  <a:lnTo>
                    <a:pt x="15" y="0"/>
                  </a:lnTo>
                  <a:lnTo>
                    <a:pt x="219" y="1185"/>
                  </a:lnTo>
                  <a:lnTo>
                    <a:pt x="219" y="1802"/>
                  </a:lnTo>
                  <a:close/>
                </a:path>
              </a:pathLst>
            </a:custGeom>
            <a:gradFill>
              <a:gsLst>
                <a:gs pos="0">
                  <a:schemeClr val="lt2"/>
                </a:gs>
                <a:gs pos="100000">
                  <a:srgbClr val="3B95DE"/>
                </a:gs>
              </a:gsLst>
              <a:lin ang="5400012" scaled="0"/>
            </a:gradFill>
            <a:ln>
              <a:noFill/>
            </a:ln>
          </p:spPr>
        </p:sp>
        <p:sp>
          <p:nvSpPr>
            <p:cNvPr id="144" name="Google Shape;144;p14"/>
            <p:cNvSpPr/>
            <p:nvPr/>
          </p:nvSpPr>
          <p:spPr>
            <a:xfrm>
              <a:off x="728663" y="3806825"/>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4"/>
            <p:cNvSpPr/>
            <p:nvPr/>
          </p:nvSpPr>
          <p:spPr>
            <a:xfrm>
              <a:off x="1624013" y="48672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4"/>
            <p:cNvSpPr/>
            <p:nvPr/>
          </p:nvSpPr>
          <p:spPr>
            <a:xfrm>
              <a:off x="1404938" y="5422900"/>
              <a:ext cx="371475" cy="1425575"/>
            </a:xfrm>
            <a:custGeom>
              <a:rect b="b" l="l" r="r" t="t"/>
              <a:pathLst>
                <a:path extrusionOk="0" h="898" w="234">
                  <a:moveTo>
                    <a:pt x="18" y="898"/>
                  </a:moveTo>
                  <a:lnTo>
                    <a:pt x="0" y="898"/>
                  </a:lnTo>
                  <a:lnTo>
                    <a:pt x="0" y="515"/>
                  </a:lnTo>
                  <a:lnTo>
                    <a:pt x="0" y="512"/>
                  </a:lnTo>
                  <a:lnTo>
                    <a:pt x="222" y="0"/>
                  </a:lnTo>
                  <a:lnTo>
                    <a:pt x="234" y="6"/>
                  </a:lnTo>
                  <a:lnTo>
                    <a:pt x="18" y="518"/>
                  </a:lnTo>
                  <a:lnTo>
                    <a:pt x="18" y="898"/>
                  </a:lnTo>
                  <a:close/>
                </a:path>
              </a:pathLst>
            </a:custGeom>
            <a:gradFill>
              <a:gsLst>
                <a:gs pos="0">
                  <a:schemeClr val="lt2"/>
                </a:gs>
                <a:gs pos="100000">
                  <a:srgbClr val="3B95DE"/>
                </a:gs>
              </a:gsLst>
              <a:lin ang="5400012" scaled="0"/>
            </a:gradFill>
            <a:ln>
              <a:noFill/>
            </a:ln>
          </p:spPr>
        </p:sp>
        <p:sp>
          <p:nvSpPr>
            <p:cNvPr id="147" name="Google Shape;147;p14"/>
            <p:cNvSpPr/>
            <p:nvPr/>
          </p:nvSpPr>
          <p:spPr>
            <a:xfrm>
              <a:off x="1666875" y="5945188"/>
              <a:ext cx="152400" cy="912813"/>
            </a:xfrm>
            <a:custGeom>
              <a:rect b="b" l="l" r="r" t="t"/>
              <a:pathLst>
                <a:path extrusionOk="0" h="575" w="96">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12" scaled="0"/>
            </a:gradFill>
            <a:ln>
              <a:noFill/>
            </a:ln>
          </p:spPr>
        </p:sp>
        <p:sp>
          <p:nvSpPr>
            <p:cNvPr id="148" name="Google Shape;148;p14"/>
            <p:cNvSpPr/>
            <p:nvPr/>
          </p:nvSpPr>
          <p:spPr>
            <a:xfrm>
              <a:off x="1709738" y="52466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4"/>
            <p:cNvSpPr/>
            <p:nvPr/>
          </p:nvSpPr>
          <p:spPr>
            <a:xfrm>
              <a:off x="1709738" y="57642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4"/>
            <p:cNvSpPr/>
            <p:nvPr/>
          </p:nvSpPr>
          <p:spPr>
            <a:xfrm>
              <a:off x="1766888" y="6330950"/>
              <a:ext cx="419100" cy="527050"/>
            </a:xfrm>
            <a:custGeom>
              <a:rect b="b" l="l" r="r" t="t"/>
              <a:pathLst>
                <a:path extrusionOk="0" h="332" w="264">
                  <a:moveTo>
                    <a:pt x="12" y="332"/>
                  </a:moveTo>
                  <a:lnTo>
                    <a:pt x="0" y="326"/>
                  </a:lnTo>
                  <a:lnTo>
                    <a:pt x="45" y="206"/>
                  </a:lnTo>
                  <a:lnTo>
                    <a:pt x="255" y="0"/>
                  </a:lnTo>
                  <a:lnTo>
                    <a:pt x="264" y="12"/>
                  </a:lnTo>
                  <a:lnTo>
                    <a:pt x="60" y="215"/>
                  </a:lnTo>
                  <a:lnTo>
                    <a:pt x="12" y="332"/>
                  </a:lnTo>
                  <a:close/>
                </a:path>
              </a:pathLst>
            </a:custGeom>
            <a:gradFill>
              <a:gsLst>
                <a:gs pos="0">
                  <a:schemeClr val="lt2"/>
                </a:gs>
                <a:gs pos="100000">
                  <a:srgbClr val="3B95DE"/>
                </a:gs>
              </a:gsLst>
              <a:lin ang="5400012" scaled="0"/>
            </a:gradFill>
            <a:ln>
              <a:noFill/>
            </a:ln>
          </p:spPr>
        </p:sp>
        <p:sp>
          <p:nvSpPr>
            <p:cNvPr id="151" name="Google Shape;151;p14"/>
            <p:cNvSpPr/>
            <p:nvPr/>
          </p:nvSpPr>
          <p:spPr>
            <a:xfrm>
              <a:off x="2147888" y="6221413"/>
              <a:ext cx="157163" cy="147638"/>
            </a:xfrm>
            <a:custGeom>
              <a:rect b="b" l="l" r="r" t="t"/>
              <a:pathLst>
                <a:path extrusionOk="0" h="31" w="33">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4"/>
            <p:cNvSpPr/>
            <p:nvPr/>
          </p:nvSpPr>
          <p:spPr>
            <a:xfrm>
              <a:off x="504825" y="9525"/>
              <a:ext cx="233363" cy="5103813"/>
            </a:xfrm>
            <a:custGeom>
              <a:rect b="b" l="l" r="r" t="t"/>
              <a:pathLst>
                <a:path extrusionOk="0" h="3215" w="147">
                  <a:moveTo>
                    <a:pt x="132" y="3215"/>
                  </a:moveTo>
                  <a:lnTo>
                    <a:pt x="129" y="2754"/>
                  </a:lnTo>
                  <a:lnTo>
                    <a:pt x="0" y="1901"/>
                  </a:lnTo>
                  <a:lnTo>
                    <a:pt x="0" y="0"/>
                  </a:lnTo>
                  <a:lnTo>
                    <a:pt x="15" y="0"/>
                  </a:lnTo>
                  <a:lnTo>
                    <a:pt x="15" y="1898"/>
                  </a:lnTo>
                  <a:lnTo>
                    <a:pt x="144" y="2754"/>
                  </a:lnTo>
                  <a:lnTo>
                    <a:pt x="147" y="3215"/>
                  </a:lnTo>
                  <a:lnTo>
                    <a:pt x="132" y="3215"/>
                  </a:lnTo>
                  <a:close/>
                </a:path>
              </a:pathLst>
            </a:custGeom>
            <a:gradFill>
              <a:gsLst>
                <a:gs pos="0">
                  <a:schemeClr val="lt2"/>
                </a:gs>
                <a:gs pos="100000">
                  <a:srgbClr val="3B95DE"/>
                </a:gs>
              </a:gsLst>
              <a:lin ang="5400012" scaled="0"/>
            </a:gradFill>
            <a:ln>
              <a:noFill/>
            </a:ln>
          </p:spPr>
        </p:sp>
        <p:sp>
          <p:nvSpPr>
            <p:cNvPr id="153" name="Google Shape;153;p14"/>
            <p:cNvSpPr/>
            <p:nvPr/>
          </p:nvSpPr>
          <p:spPr>
            <a:xfrm>
              <a:off x="633413" y="5103813"/>
              <a:ext cx="185738" cy="185738"/>
            </a:xfrm>
            <a:custGeom>
              <a:rect b="b" l="l" r="r" t="t"/>
              <a:pathLst>
                <a:path extrusionOk="0" h="39" w="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 name="Google Shape;154;p14"/>
          <p:cNvSpPr txBox="1"/>
          <p:nvPr>
            <p:ph type="ctrTitle"/>
          </p:nvPr>
        </p:nvSpPr>
        <p:spPr>
          <a:xfrm>
            <a:off x="1407319" y="841772"/>
            <a:ext cx="6593700" cy="1790700"/>
          </a:xfrm>
          <a:prstGeom prst="rect">
            <a:avLst/>
          </a:prstGeom>
          <a:noFill/>
          <a:ln>
            <a:noFill/>
          </a:ln>
        </p:spPr>
        <p:txBody>
          <a:bodyPr anchorCtr="0" anchor="b" bIns="45700" lIns="91425" spcFirstLastPara="1" rIns="91425" wrap="square" tIns="45700">
            <a:normAutofit/>
          </a:bodyPr>
          <a:lstStyle>
            <a:lvl1pPr lvl="0" rtl="0" algn="l">
              <a:lnSpc>
                <a:spcPct val="90000"/>
              </a:lnSpc>
              <a:spcBef>
                <a:spcPts val="0"/>
              </a:spcBef>
              <a:spcAft>
                <a:spcPts val="0"/>
              </a:spcAft>
              <a:buClr>
                <a:schemeClr val="lt1"/>
              </a:buClr>
              <a:buSzPts val="3600"/>
              <a:buFont typeface="Twentieth Century"/>
              <a:buNone/>
              <a:defRPr sz="3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5" name="Google Shape;155;p14"/>
          <p:cNvSpPr txBox="1"/>
          <p:nvPr>
            <p:ph idx="1" type="subTitle"/>
          </p:nvPr>
        </p:nvSpPr>
        <p:spPr>
          <a:xfrm>
            <a:off x="1407319" y="2701528"/>
            <a:ext cx="6593700" cy="1241700"/>
          </a:xfrm>
          <a:prstGeom prst="rect">
            <a:avLst/>
          </a:prstGeom>
          <a:noFill/>
          <a:ln>
            <a:noFill/>
          </a:ln>
        </p:spPr>
        <p:txBody>
          <a:bodyPr anchorCtr="0" anchor="t" bIns="45700" lIns="91425" spcFirstLastPara="1" rIns="91425" wrap="square" tIns="45700">
            <a:normAutofit/>
          </a:bodyPr>
          <a:lstStyle>
            <a:lvl1pPr lvl="0" rtl="0" algn="l">
              <a:lnSpc>
                <a:spcPct val="120000"/>
              </a:lnSpc>
              <a:spcBef>
                <a:spcPts val="750"/>
              </a:spcBef>
              <a:spcAft>
                <a:spcPts val="0"/>
              </a:spcAft>
              <a:buClr>
                <a:schemeClr val="lt2"/>
              </a:buClr>
              <a:buSzPts val="1875"/>
              <a:buNone/>
              <a:defRPr sz="1500" cap="none">
                <a:solidFill>
                  <a:schemeClr val="lt2"/>
                </a:solidFill>
              </a:defRPr>
            </a:lvl1pPr>
            <a:lvl2pPr lvl="1" rtl="0" algn="ctr">
              <a:lnSpc>
                <a:spcPct val="120000"/>
              </a:lnSpc>
              <a:spcBef>
                <a:spcPts val="375"/>
              </a:spcBef>
              <a:spcAft>
                <a:spcPts val="0"/>
              </a:spcAft>
              <a:buClr>
                <a:schemeClr val="lt1"/>
              </a:buClr>
              <a:buSzPts val="1875"/>
              <a:buNone/>
              <a:defRPr sz="1500"/>
            </a:lvl2pPr>
            <a:lvl3pPr lvl="2" rtl="0" algn="ctr">
              <a:lnSpc>
                <a:spcPct val="120000"/>
              </a:lnSpc>
              <a:spcBef>
                <a:spcPts val="375"/>
              </a:spcBef>
              <a:spcAft>
                <a:spcPts val="0"/>
              </a:spcAft>
              <a:buClr>
                <a:schemeClr val="lt1"/>
              </a:buClr>
              <a:buSzPts val="1688"/>
              <a:buNone/>
              <a:defRPr sz="1350"/>
            </a:lvl3pPr>
            <a:lvl4pPr lvl="3" rtl="0" algn="ctr">
              <a:lnSpc>
                <a:spcPct val="120000"/>
              </a:lnSpc>
              <a:spcBef>
                <a:spcPts val="375"/>
              </a:spcBef>
              <a:spcAft>
                <a:spcPts val="0"/>
              </a:spcAft>
              <a:buClr>
                <a:schemeClr val="lt1"/>
              </a:buClr>
              <a:buSzPts val="1500"/>
              <a:buNone/>
              <a:defRPr sz="1200"/>
            </a:lvl4pPr>
            <a:lvl5pPr lvl="4" rtl="0" algn="ctr">
              <a:lnSpc>
                <a:spcPct val="120000"/>
              </a:lnSpc>
              <a:spcBef>
                <a:spcPts val="375"/>
              </a:spcBef>
              <a:spcAft>
                <a:spcPts val="0"/>
              </a:spcAft>
              <a:buClr>
                <a:schemeClr val="lt1"/>
              </a:buClr>
              <a:buSzPts val="1500"/>
              <a:buNone/>
              <a:defRPr sz="1200"/>
            </a:lvl5pPr>
            <a:lvl6pPr lvl="5" rtl="0" algn="ctr">
              <a:lnSpc>
                <a:spcPct val="120000"/>
              </a:lnSpc>
              <a:spcBef>
                <a:spcPts val="375"/>
              </a:spcBef>
              <a:spcAft>
                <a:spcPts val="0"/>
              </a:spcAft>
              <a:buClr>
                <a:schemeClr val="lt1"/>
              </a:buClr>
              <a:buSzPts val="1500"/>
              <a:buNone/>
              <a:defRPr sz="1200"/>
            </a:lvl6pPr>
            <a:lvl7pPr lvl="6" rtl="0" algn="ctr">
              <a:lnSpc>
                <a:spcPct val="120000"/>
              </a:lnSpc>
              <a:spcBef>
                <a:spcPts val="375"/>
              </a:spcBef>
              <a:spcAft>
                <a:spcPts val="0"/>
              </a:spcAft>
              <a:buClr>
                <a:schemeClr val="lt1"/>
              </a:buClr>
              <a:buSzPts val="1500"/>
              <a:buNone/>
              <a:defRPr sz="1200"/>
            </a:lvl7pPr>
            <a:lvl8pPr lvl="7" rtl="0" algn="ctr">
              <a:lnSpc>
                <a:spcPct val="120000"/>
              </a:lnSpc>
              <a:spcBef>
                <a:spcPts val="375"/>
              </a:spcBef>
              <a:spcAft>
                <a:spcPts val="0"/>
              </a:spcAft>
              <a:buClr>
                <a:schemeClr val="lt1"/>
              </a:buClr>
              <a:buSzPts val="1500"/>
              <a:buNone/>
              <a:defRPr sz="1200"/>
            </a:lvl8pPr>
            <a:lvl9pPr lvl="8" rtl="0" algn="ctr">
              <a:lnSpc>
                <a:spcPct val="120000"/>
              </a:lnSpc>
              <a:spcBef>
                <a:spcPts val="375"/>
              </a:spcBef>
              <a:spcAft>
                <a:spcPts val="0"/>
              </a:spcAft>
              <a:buClr>
                <a:schemeClr val="lt1"/>
              </a:buClr>
              <a:buSzPts val="1500"/>
              <a:buNone/>
              <a:defRPr sz="1200"/>
            </a:lvl9pPr>
          </a:lstStyle>
          <a:p/>
        </p:txBody>
      </p:sp>
      <p:sp>
        <p:nvSpPr>
          <p:cNvPr id="156" name="Google Shape;156;p14"/>
          <p:cNvSpPr txBox="1"/>
          <p:nvPr>
            <p:ph idx="10" type="dt"/>
          </p:nvPr>
        </p:nvSpPr>
        <p:spPr>
          <a:xfrm>
            <a:off x="5308133" y="4057651"/>
            <a:ext cx="2057400" cy="2739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57" name="Google Shape;157;p14"/>
          <p:cNvSpPr txBox="1"/>
          <p:nvPr>
            <p:ph idx="11" type="ftr"/>
          </p:nvPr>
        </p:nvSpPr>
        <p:spPr>
          <a:xfrm>
            <a:off x="1407318" y="4057651"/>
            <a:ext cx="38436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58" name="Google Shape;158;p14"/>
          <p:cNvSpPr txBox="1"/>
          <p:nvPr>
            <p:ph idx="12" type="sldNum"/>
          </p:nvPr>
        </p:nvSpPr>
        <p:spPr>
          <a:xfrm>
            <a:off x="7422684" y="4057650"/>
            <a:ext cx="578400" cy="2739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700"/>
              <a:buNone/>
              <a:defRPr/>
            </a:lvl1pPr>
            <a:lvl2pPr indent="0" lvl="1" marL="0" rtl="0" algn="r">
              <a:lnSpc>
                <a:spcPct val="100000"/>
              </a:lnSpc>
              <a:spcBef>
                <a:spcPts val="0"/>
              </a:spcBef>
              <a:spcAft>
                <a:spcPts val="0"/>
              </a:spcAft>
              <a:buSzPts val="700"/>
              <a:buNone/>
              <a:defRPr/>
            </a:lvl2pPr>
            <a:lvl3pPr indent="0" lvl="2" marL="0" rtl="0" algn="r">
              <a:lnSpc>
                <a:spcPct val="100000"/>
              </a:lnSpc>
              <a:spcBef>
                <a:spcPts val="0"/>
              </a:spcBef>
              <a:spcAft>
                <a:spcPts val="0"/>
              </a:spcAft>
              <a:buSzPts val="700"/>
              <a:buNone/>
              <a:defRPr/>
            </a:lvl3pPr>
            <a:lvl4pPr indent="0" lvl="3" marL="0" rtl="0" algn="r">
              <a:lnSpc>
                <a:spcPct val="100000"/>
              </a:lnSpc>
              <a:spcBef>
                <a:spcPts val="0"/>
              </a:spcBef>
              <a:spcAft>
                <a:spcPts val="0"/>
              </a:spcAft>
              <a:buSzPts val="700"/>
              <a:buNone/>
              <a:defRPr/>
            </a:lvl4pPr>
            <a:lvl5pPr indent="0" lvl="4" marL="0" rtl="0" algn="r">
              <a:lnSpc>
                <a:spcPct val="100000"/>
              </a:lnSpc>
              <a:spcBef>
                <a:spcPts val="0"/>
              </a:spcBef>
              <a:spcAft>
                <a:spcPts val="0"/>
              </a:spcAft>
              <a:buSzPts val="700"/>
              <a:buNone/>
              <a:defRPr/>
            </a:lvl5pPr>
            <a:lvl6pPr indent="0" lvl="5" marL="0" rtl="0" algn="r">
              <a:lnSpc>
                <a:spcPct val="100000"/>
              </a:lnSpc>
              <a:spcBef>
                <a:spcPts val="0"/>
              </a:spcBef>
              <a:spcAft>
                <a:spcPts val="0"/>
              </a:spcAft>
              <a:buSzPts val="700"/>
              <a:buNone/>
              <a:defRPr/>
            </a:lvl6pPr>
            <a:lvl7pPr indent="0" lvl="6" marL="0" rtl="0" algn="r">
              <a:lnSpc>
                <a:spcPct val="100000"/>
              </a:lnSpc>
              <a:spcBef>
                <a:spcPts val="0"/>
              </a:spcBef>
              <a:spcAft>
                <a:spcPts val="0"/>
              </a:spcAft>
              <a:buSzPts val="700"/>
              <a:buNone/>
              <a:defRPr/>
            </a:lvl7pPr>
            <a:lvl8pPr indent="0" lvl="7" marL="0" rtl="0" algn="r">
              <a:lnSpc>
                <a:spcPct val="100000"/>
              </a:lnSpc>
              <a:spcBef>
                <a:spcPts val="0"/>
              </a:spcBef>
              <a:spcAft>
                <a:spcPts val="0"/>
              </a:spcAft>
              <a:buSzPts val="700"/>
              <a:buNone/>
              <a:defRPr/>
            </a:lvl8pPr>
            <a:lvl9pPr indent="0" lvl="8" marL="0" rtl="0" algn="r">
              <a:lnSpc>
                <a:spcPct val="100000"/>
              </a:lnSpc>
              <a:spcBef>
                <a:spcPts val="0"/>
              </a:spcBef>
              <a:spcAft>
                <a:spcPts val="0"/>
              </a:spcAft>
              <a:buSzPts val="7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9" name="Shape 159"/>
        <p:cNvGrpSpPr/>
        <p:nvPr/>
      </p:nvGrpSpPr>
      <p:grpSpPr>
        <a:xfrm>
          <a:off x="0" y="0"/>
          <a:ext cx="0" cy="0"/>
          <a:chOff x="0" y="0"/>
          <a:chExt cx="0" cy="0"/>
        </a:xfrm>
      </p:grpSpPr>
      <p:sp>
        <p:nvSpPr>
          <p:cNvPr id="160" name="Google Shape;160;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lgn="l">
              <a:lnSpc>
                <a:spcPct val="90000"/>
              </a:lnSpc>
              <a:spcBef>
                <a:spcPts val="0"/>
              </a:spcBef>
              <a:spcAft>
                <a:spcPts val="0"/>
              </a:spcAft>
              <a:buClr>
                <a:schemeClr val="lt1"/>
              </a:buClr>
              <a:buSzPts val="2800"/>
              <a:buFont typeface="Twentieth Century"/>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1" name="Google Shape;161;p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gn="l">
              <a:lnSpc>
                <a:spcPct val="120000"/>
              </a:lnSpc>
              <a:spcBef>
                <a:spcPts val="0"/>
              </a:spcBef>
              <a:spcAft>
                <a:spcPts val="0"/>
              </a:spcAft>
              <a:buClr>
                <a:schemeClr val="lt1"/>
              </a:buClr>
              <a:buSzPts val="1800"/>
              <a:buChar char="●"/>
              <a:defRPr/>
            </a:lvl1pPr>
            <a:lvl2pPr indent="-317500" lvl="1" marL="914400" rtl="0" algn="l">
              <a:lnSpc>
                <a:spcPct val="120000"/>
              </a:lnSpc>
              <a:spcBef>
                <a:spcPts val="0"/>
              </a:spcBef>
              <a:spcAft>
                <a:spcPts val="0"/>
              </a:spcAft>
              <a:buClr>
                <a:schemeClr val="lt1"/>
              </a:buClr>
              <a:buSzPts val="1400"/>
              <a:buChar char="○"/>
              <a:defRPr/>
            </a:lvl2pPr>
            <a:lvl3pPr indent="-317500" lvl="2" marL="1371600" rtl="0" algn="l">
              <a:lnSpc>
                <a:spcPct val="120000"/>
              </a:lnSpc>
              <a:spcBef>
                <a:spcPts val="0"/>
              </a:spcBef>
              <a:spcAft>
                <a:spcPts val="0"/>
              </a:spcAft>
              <a:buClr>
                <a:schemeClr val="lt1"/>
              </a:buClr>
              <a:buSzPts val="1400"/>
              <a:buChar char="■"/>
              <a:defRPr/>
            </a:lvl3pPr>
            <a:lvl4pPr indent="-317500" lvl="3" marL="1828800" rtl="0" algn="l">
              <a:lnSpc>
                <a:spcPct val="120000"/>
              </a:lnSpc>
              <a:spcBef>
                <a:spcPts val="0"/>
              </a:spcBef>
              <a:spcAft>
                <a:spcPts val="0"/>
              </a:spcAft>
              <a:buClr>
                <a:schemeClr val="lt1"/>
              </a:buClr>
              <a:buSzPts val="1400"/>
              <a:buChar char="●"/>
              <a:defRPr/>
            </a:lvl4pPr>
            <a:lvl5pPr indent="-317500" lvl="4" marL="2286000" rtl="0" algn="l">
              <a:lnSpc>
                <a:spcPct val="120000"/>
              </a:lnSpc>
              <a:spcBef>
                <a:spcPts val="0"/>
              </a:spcBef>
              <a:spcAft>
                <a:spcPts val="0"/>
              </a:spcAft>
              <a:buClr>
                <a:schemeClr val="lt1"/>
              </a:buClr>
              <a:buSzPts val="1400"/>
              <a:buChar char="○"/>
              <a:defRPr/>
            </a:lvl5pPr>
            <a:lvl6pPr indent="-317500" lvl="5" marL="2743200" rtl="0" algn="l">
              <a:lnSpc>
                <a:spcPct val="120000"/>
              </a:lnSpc>
              <a:spcBef>
                <a:spcPts val="0"/>
              </a:spcBef>
              <a:spcAft>
                <a:spcPts val="0"/>
              </a:spcAft>
              <a:buClr>
                <a:schemeClr val="lt1"/>
              </a:buClr>
              <a:buSzPts val="1400"/>
              <a:buChar char="■"/>
              <a:defRPr/>
            </a:lvl6pPr>
            <a:lvl7pPr indent="-317500" lvl="6" marL="3200400" rtl="0" algn="l">
              <a:lnSpc>
                <a:spcPct val="120000"/>
              </a:lnSpc>
              <a:spcBef>
                <a:spcPts val="0"/>
              </a:spcBef>
              <a:spcAft>
                <a:spcPts val="0"/>
              </a:spcAft>
              <a:buClr>
                <a:schemeClr val="lt1"/>
              </a:buClr>
              <a:buSzPts val="1400"/>
              <a:buChar char="●"/>
              <a:defRPr/>
            </a:lvl7pPr>
            <a:lvl8pPr indent="-317500" lvl="7" marL="3657600" rtl="0" algn="l">
              <a:lnSpc>
                <a:spcPct val="120000"/>
              </a:lnSpc>
              <a:spcBef>
                <a:spcPts val="0"/>
              </a:spcBef>
              <a:spcAft>
                <a:spcPts val="0"/>
              </a:spcAft>
              <a:buClr>
                <a:schemeClr val="lt1"/>
              </a:buClr>
              <a:buSzPts val="1400"/>
              <a:buChar char="○"/>
              <a:defRPr/>
            </a:lvl8pPr>
            <a:lvl9pPr indent="-317500" lvl="8" marL="4114800" rtl="0" algn="l">
              <a:lnSpc>
                <a:spcPct val="120000"/>
              </a:lnSpc>
              <a:spcBef>
                <a:spcPts val="0"/>
              </a:spcBef>
              <a:spcAft>
                <a:spcPts val="0"/>
              </a:spcAft>
              <a:buClr>
                <a:schemeClr val="lt1"/>
              </a:buClr>
              <a:buSzPts val="1400"/>
              <a:buChar char="■"/>
              <a:defRPr/>
            </a:lvl9pPr>
          </a:lstStyle>
          <a:p/>
        </p:txBody>
      </p:sp>
      <p:sp>
        <p:nvSpPr>
          <p:cNvPr id="162" name="Google Shape;162;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788"/>
              <a:buFont typeface="Arial"/>
              <a:buNone/>
              <a:defRPr b="0" i="0" sz="788"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788"/>
              <a:buFont typeface="Arial"/>
              <a:buNone/>
              <a:defRPr b="0" i="0" sz="788"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788"/>
              <a:buFont typeface="Arial"/>
              <a:buNone/>
              <a:defRPr b="0" i="0" sz="788"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788"/>
              <a:buFont typeface="Arial"/>
              <a:buNone/>
              <a:defRPr b="0" i="0" sz="788"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788"/>
              <a:buFont typeface="Arial"/>
              <a:buNone/>
              <a:defRPr b="0" i="0" sz="788"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788"/>
              <a:buFont typeface="Arial"/>
              <a:buNone/>
              <a:defRPr b="0" i="0" sz="788"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788"/>
              <a:buFont typeface="Arial"/>
              <a:buNone/>
              <a:defRPr b="0" i="0" sz="788"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788"/>
              <a:buFont typeface="Arial"/>
              <a:buNone/>
              <a:defRPr b="0" i="0" sz="788"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788"/>
              <a:buFont typeface="Arial"/>
              <a:buNone/>
              <a:defRPr b="0" i="0" sz="788"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163" name="Shape 163"/>
        <p:cNvGrpSpPr/>
        <p:nvPr/>
      </p:nvGrpSpPr>
      <p:grpSpPr>
        <a:xfrm>
          <a:off x="0" y="0"/>
          <a:ext cx="0" cy="0"/>
          <a:chOff x="0" y="0"/>
          <a:chExt cx="0" cy="0"/>
        </a:xfrm>
      </p:grpSpPr>
      <p:sp>
        <p:nvSpPr>
          <p:cNvPr id="164" name="Google Shape;164;p16"/>
          <p:cNvSpPr txBox="1"/>
          <p:nvPr>
            <p:ph type="title"/>
          </p:nvPr>
        </p:nvSpPr>
        <p:spPr>
          <a:xfrm>
            <a:off x="856060" y="463888"/>
            <a:ext cx="7429500" cy="11088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lt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5" name="Google Shape;165;p16"/>
          <p:cNvSpPr txBox="1"/>
          <p:nvPr>
            <p:ph idx="1" type="body"/>
          </p:nvPr>
        </p:nvSpPr>
        <p:spPr>
          <a:xfrm>
            <a:off x="856060" y="1687115"/>
            <a:ext cx="7429500" cy="2656200"/>
          </a:xfrm>
          <a:prstGeom prst="rect">
            <a:avLst/>
          </a:prstGeom>
          <a:noFill/>
          <a:ln>
            <a:noFill/>
          </a:ln>
        </p:spPr>
        <p:txBody>
          <a:bodyPr anchorCtr="0" anchor="t" bIns="45700" lIns="91425" spcFirstLastPara="1" rIns="91425" wrap="square" tIns="45700">
            <a:normAutofit/>
          </a:bodyPr>
          <a:lstStyle>
            <a:lvl1pPr indent="-371475" lvl="0" marL="457200" rtl="0" algn="l">
              <a:lnSpc>
                <a:spcPct val="120000"/>
              </a:lnSpc>
              <a:spcBef>
                <a:spcPts val="750"/>
              </a:spcBef>
              <a:spcAft>
                <a:spcPts val="0"/>
              </a:spcAft>
              <a:buClr>
                <a:schemeClr val="lt1"/>
              </a:buClr>
              <a:buSzPts val="2250"/>
              <a:buChar char="•"/>
              <a:defRPr/>
            </a:lvl1pPr>
            <a:lvl2pPr indent="-371475" lvl="1" marL="914400" rtl="0" algn="l">
              <a:lnSpc>
                <a:spcPct val="120000"/>
              </a:lnSpc>
              <a:spcBef>
                <a:spcPts val="375"/>
              </a:spcBef>
              <a:spcAft>
                <a:spcPts val="0"/>
              </a:spcAft>
              <a:buClr>
                <a:schemeClr val="lt1"/>
              </a:buClr>
              <a:buSzPts val="2250"/>
              <a:buChar char="•"/>
              <a:defRPr/>
            </a:lvl2pPr>
            <a:lvl3pPr indent="-371475" lvl="2" marL="1371600" rtl="0" algn="l">
              <a:lnSpc>
                <a:spcPct val="120000"/>
              </a:lnSpc>
              <a:spcBef>
                <a:spcPts val="375"/>
              </a:spcBef>
              <a:spcAft>
                <a:spcPts val="0"/>
              </a:spcAft>
              <a:buClr>
                <a:schemeClr val="lt1"/>
              </a:buClr>
              <a:buSzPts val="2250"/>
              <a:buChar char="•"/>
              <a:defRPr/>
            </a:lvl3pPr>
            <a:lvl4pPr indent="-371475" lvl="3" marL="1828800" rtl="0" algn="l">
              <a:lnSpc>
                <a:spcPct val="120000"/>
              </a:lnSpc>
              <a:spcBef>
                <a:spcPts val="375"/>
              </a:spcBef>
              <a:spcAft>
                <a:spcPts val="0"/>
              </a:spcAft>
              <a:buClr>
                <a:schemeClr val="lt1"/>
              </a:buClr>
              <a:buSzPts val="2250"/>
              <a:buChar char="•"/>
              <a:defRPr/>
            </a:lvl4pPr>
            <a:lvl5pPr indent="-371475" lvl="4" marL="2286000" rtl="0" algn="l">
              <a:lnSpc>
                <a:spcPct val="120000"/>
              </a:lnSpc>
              <a:spcBef>
                <a:spcPts val="375"/>
              </a:spcBef>
              <a:spcAft>
                <a:spcPts val="0"/>
              </a:spcAft>
              <a:buClr>
                <a:schemeClr val="lt1"/>
              </a:buClr>
              <a:buSzPts val="2250"/>
              <a:buChar char="•"/>
              <a:defRPr/>
            </a:lvl5pPr>
            <a:lvl6pPr indent="-371475" lvl="5" marL="2743200" rtl="0" algn="l">
              <a:lnSpc>
                <a:spcPct val="120000"/>
              </a:lnSpc>
              <a:spcBef>
                <a:spcPts val="375"/>
              </a:spcBef>
              <a:spcAft>
                <a:spcPts val="0"/>
              </a:spcAft>
              <a:buClr>
                <a:schemeClr val="lt1"/>
              </a:buClr>
              <a:buSzPts val="2250"/>
              <a:buChar char="•"/>
              <a:defRPr/>
            </a:lvl6pPr>
            <a:lvl7pPr indent="-371475" lvl="6" marL="3200400" rtl="0" algn="l">
              <a:lnSpc>
                <a:spcPct val="120000"/>
              </a:lnSpc>
              <a:spcBef>
                <a:spcPts val="375"/>
              </a:spcBef>
              <a:spcAft>
                <a:spcPts val="0"/>
              </a:spcAft>
              <a:buClr>
                <a:schemeClr val="lt1"/>
              </a:buClr>
              <a:buSzPts val="2250"/>
              <a:buChar char="•"/>
              <a:defRPr/>
            </a:lvl7pPr>
            <a:lvl8pPr indent="-371475" lvl="7" marL="3657600" rtl="0" algn="l">
              <a:lnSpc>
                <a:spcPct val="120000"/>
              </a:lnSpc>
              <a:spcBef>
                <a:spcPts val="375"/>
              </a:spcBef>
              <a:spcAft>
                <a:spcPts val="0"/>
              </a:spcAft>
              <a:buClr>
                <a:schemeClr val="lt1"/>
              </a:buClr>
              <a:buSzPts val="2250"/>
              <a:buChar char="•"/>
              <a:defRPr/>
            </a:lvl8pPr>
            <a:lvl9pPr indent="-371475" lvl="8" marL="4114800" rtl="0" algn="l">
              <a:lnSpc>
                <a:spcPct val="120000"/>
              </a:lnSpc>
              <a:spcBef>
                <a:spcPts val="375"/>
              </a:spcBef>
              <a:spcAft>
                <a:spcPts val="0"/>
              </a:spcAft>
              <a:buClr>
                <a:schemeClr val="lt1"/>
              </a:buClr>
              <a:buSzPts val="2250"/>
              <a:buChar char="•"/>
              <a:defRPr/>
            </a:lvl9pPr>
          </a:lstStyle>
          <a:p/>
        </p:txBody>
      </p:sp>
      <p:sp>
        <p:nvSpPr>
          <p:cNvPr id="166" name="Google Shape;166;p16"/>
          <p:cNvSpPr txBox="1"/>
          <p:nvPr>
            <p:ph idx="10" type="dt"/>
          </p:nvPr>
        </p:nvSpPr>
        <p:spPr>
          <a:xfrm>
            <a:off x="5592691" y="4412457"/>
            <a:ext cx="2057400" cy="2739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67" name="Google Shape;167;p16"/>
          <p:cNvSpPr txBox="1"/>
          <p:nvPr>
            <p:ph idx="11" type="ftr"/>
          </p:nvPr>
        </p:nvSpPr>
        <p:spPr>
          <a:xfrm>
            <a:off x="856059" y="4412457"/>
            <a:ext cx="4679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68" name="Google Shape;168;p16"/>
          <p:cNvSpPr txBox="1"/>
          <p:nvPr>
            <p:ph idx="12" type="sldNum"/>
          </p:nvPr>
        </p:nvSpPr>
        <p:spPr>
          <a:xfrm>
            <a:off x="7707241" y="4412456"/>
            <a:ext cx="578400" cy="2739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700"/>
              <a:buNone/>
              <a:defRPr/>
            </a:lvl1pPr>
            <a:lvl2pPr indent="0" lvl="1" marL="0" rtl="0" algn="r">
              <a:lnSpc>
                <a:spcPct val="100000"/>
              </a:lnSpc>
              <a:spcBef>
                <a:spcPts val="0"/>
              </a:spcBef>
              <a:spcAft>
                <a:spcPts val="0"/>
              </a:spcAft>
              <a:buSzPts val="700"/>
              <a:buNone/>
              <a:defRPr/>
            </a:lvl2pPr>
            <a:lvl3pPr indent="0" lvl="2" marL="0" rtl="0" algn="r">
              <a:lnSpc>
                <a:spcPct val="100000"/>
              </a:lnSpc>
              <a:spcBef>
                <a:spcPts val="0"/>
              </a:spcBef>
              <a:spcAft>
                <a:spcPts val="0"/>
              </a:spcAft>
              <a:buSzPts val="700"/>
              <a:buNone/>
              <a:defRPr/>
            </a:lvl3pPr>
            <a:lvl4pPr indent="0" lvl="3" marL="0" rtl="0" algn="r">
              <a:lnSpc>
                <a:spcPct val="100000"/>
              </a:lnSpc>
              <a:spcBef>
                <a:spcPts val="0"/>
              </a:spcBef>
              <a:spcAft>
                <a:spcPts val="0"/>
              </a:spcAft>
              <a:buSzPts val="700"/>
              <a:buNone/>
              <a:defRPr/>
            </a:lvl4pPr>
            <a:lvl5pPr indent="0" lvl="4" marL="0" rtl="0" algn="r">
              <a:lnSpc>
                <a:spcPct val="100000"/>
              </a:lnSpc>
              <a:spcBef>
                <a:spcPts val="0"/>
              </a:spcBef>
              <a:spcAft>
                <a:spcPts val="0"/>
              </a:spcAft>
              <a:buSzPts val="700"/>
              <a:buNone/>
              <a:defRPr/>
            </a:lvl5pPr>
            <a:lvl6pPr indent="0" lvl="5" marL="0" rtl="0" algn="r">
              <a:lnSpc>
                <a:spcPct val="100000"/>
              </a:lnSpc>
              <a:spcBef>
                <a:spcPts val="0"/>
              </a:spcBef>
              <a:spcAft>
                <a:spcPts val="0"/>
              </a:spcAft>
              <a:buSzPts val="700"/>
              <a:buNone/>
              <a:defRPr/>
            </a:lvl6pPr>
            <a:lvl7pPr indent="0" lvl="6" marL="0" rtl="0" algn="r">
              <a:lnSpc>
                <a:spcPct val="100000"/>
              </a:lnSpc>
              <a:spcBef>
                <a:spcPts val="0"/>
              </a:spcBef>
              <a:spcAft>
                <a:spcPts val="0"/>
              </a:spcAft>
              <a:buSzPts val="700"/>
              <a:buNone/>
              <a:defRPr/>
            </a:lvl7pPr>
            <a:lvl8pPr indent="0" lvl="7" marL="0" rtl="0" algn="r">
              <a:lnSpc>
                <a:spcPct val="100000"/>
              </a:lnSpc>
              <a:spcBef>
                <a:spcPts val="0"/>
              </a:spcBef>
              <a:spcAft>
                <a:spcPts val="0"/>
              </a:spcAft>
              <a:buSzPts val="700"/>
              <a:buNone/>
              <a:defRPr/>
            </a:lvl8pPr>
            <a:lvl9pPr indent="0" lvl="8" marL="0" rtl="0" algn="r">
              <a:lnSpc>
                <a:spcPct val="100000"/>
              </a:lnSpc>
              <a:spcBef>
                <a:spcPts val="0"/>
              </a:spcBef>
              <a:spcAft>
                <a:spcPts val="0"/>
              </a:spcAft>
              <a:buSzPts val="7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169" name="Shape 169"/>
        <p:cNvGrpSpPr/>
        <p:nvPr/>
      </p:nvGrpSpPr>
      <p:grpSpPr>
        <a:xfrm>
          <a:off x="0" y="0"/>
          <a:ext cx="0" cy="0"/>
          <a:chOff x="0" y="0"/>
          <a:chExt cx="0" cy="0"/>
        </a:xfrm>
      </p:grpSpPr>
      <p:sp>
        <p:nvSpPr>
          <p:cNvPr id="170" name="Google Shape;170;p17"/>
          <p:cNvSpPr txBox="1"/>
          <p:nvPr>
            <p:ph type="title"/>
          </p:nvPr>
        </p:nvSpPr>
        <p:spPr>
          <a:xfrm>
            <a:off x="856058" y="1064420"/>
            <a:ext cx="7429500" cy="2139600"/>
          </a:xfrm>
          <a:prstGeom prst="rect">
            <a:avLst/>
          </a:prstGeom>
          <a:noFill/>
          <a:ln>
            <a:noFill/>
          </a:ln>
        </p:spPr>
        <p:txBody>
          <a:bodyPr anchorCtr="0" anchor="b" bIns="45700" lIns="91425" spcFirstLastPara="1" rIns="91425" wrap="square" tIns="45700">
            <a:normAutofit/>
          </a:bodyPr>
          <a:lstStyle>
            <a:lvl1pPr lvl="0" rtl="0" algn="l">
              <a:lnSpc>
                <a:spcPct val="90000"/>
              </a:lnSpc>
              <a:spcBef>
                <a:spcPts val="0"/>
              </a:spcBef>
              <a:spcAft>
                <a:spcPts val="0"/>
              </a:spcAft>
              <a:buClr>
                <a:schemeClr val="lt1"/>
              </a:buClr>
              <a:buSzPts val="2700"/>
              <a:buFont typeface="Twentieth Century"/>
              <a:buNone/>
              <a:defRPr sz="27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1" name="Google Shape;171;p17"/>
          <p:cNvSpPr txBox="1"/>
          <p:nvPr>
            <p:ph idx="1" type="body"/>
          </p:nvPr>
        </p:nvSpPr>
        <p:spPr>
          <a:xfrm>
            <a:off x="856058" y="3318272"/>
            <a:ext cx="7429500" cy="1031100"/>
          </a:xfrm>
          <a:prstGeom prst="rect">
            <a:avLst/>
          </a:prstGeom>
          <a:noFill/>
          <a:ln>
            <a:noFill/>
          </a:ln>
        </p:spPr>
        <p:txBody>
          <a:bodyPr anchorCtr="0" anchor="t" bIns="45700" lIns="91425" spcFirstLastPara="1" rIns="91425" wrap="square" tIns="45700">
            <a:normAutofit/>
          </a:bodyPr>
          <a:lstStyle>
            <a:lvl1pPr indent="-228600" lvl="0" marL="457200" rtl="0" algn="l">
              <a:lnSpc>
                <a:spcPct val="120000"/>
              </a:lnSpc>
              <a:spcBef>
                <a:spcPts val="750"/>
              </a:spcBef>
              <a:spcAft>
                <a:spcPts val="0"/>
              </a:spcAft>
              <a:buClr>
                <a:schemeClr val="lt1"/>
              </a:buClr>
              <a:buSzPts val="1688"/>
              <a:buNone/>
              <a:defRPr sz="1350" cap="none">
                <a:solidFill>
                  <a:schemeClr val="lt1"/>
                </a:solidFill>
              </a:defRPr>
            </a:lvl1pPr>
            <a:lvl2pPr indent="-228600" lvl="1" marL="914400" rtl="0" algn="l">
              <a:lnSpc>
                <a:spcPct val="120000"/>
              </a:lnSpc>
              <a:spcBef>
                <a:spcPts val="375"/>
              </a:spcBef>
              <a:spcAft>
                <a:spcPts val="0"/>
              </a:spcAft>
              <a:buClr>
                <a:schemeClr val="lt1"/>
              </a:buClr>
              <a:buSzPts val="1688"/>
              <a:buNone/>
              <a:defRPr sz="1350">
                <a:solidFill>
                  <a:schemeClr val="lt1"/>
                </a:solidFill>
              </a:defRPr>
            </a:lvl2pPr>
            <a:lvl3pPr indent="-228600" lvl="2" marL="1371600" rtl="0" algn="l">
              <a:lnSpc>
                <a:spcPct val="120000"/>
              </a:lnSpc>
              <a:spcBef>
                <a:spcPts val="375"/>
              </a:spcBef>
              <a:spcAft>
                <a:spcPts val="0"/>
              </a:spcAft>
              <a:buClr>
                <a:schemeClr val="lt1"/>
              </a:buClr>
              <a:buSzPts val="1688"/>
              <a:buNone/>
              <a:defRPr sz="1350">
                <a:solidFill>
                  <a:schemeClr val="lt1"/>
                </a:solidFill>
              </a:defRPr>
            </a:lvl3pPr>
            <a:lvl4pPr indent="-228600" lvl="3" marL="1828800" rtl="0" algn="l">
              <a:lnSpc>
                <a:spcPct val="120000"/>
              </a:lnSpc>
              <a:spcBef>
                <a:spcPts val="375"/>
              </a:spcBef>
              <a:spcAft>
                <a:spcPts val="0"/>
              </a:spcAft>
              <a:buClr>
                <a:schemeClr val="lt1"/>
              </a:buClr>
              <a:buSzPts val="1500"/>
              <a:buNone/>
              <a:defRPr sz="1200">
                <a:solidFill>
                  <a:schemeClr val="lt1"/>
                </a:solidFill>
              </a:defRPr>
            </a:lvl4pPr>
            <a:lvl5pPr indent="-228600" lvl="4" marL="2286000" rtl="0" algn="l">
              <a:lnSpc>
                <a:spcPct val="120000"/>
              </a:lnSpc>
              <a:spcBef>
                <a:spcPts val="375"/>
              </a:spcBef>
              <a:spcAft>
                <a:spcPts val="0"/>
              </a:spcAft>
              <a:buClr>
                <a:schemeClr val="lt1"/>
              </a:buClr>
              <a:buSzPts val="1500"/>
              <a:buNone/>
              <a:defRPr sz="1200">
                <a:solidFill>
                  <a:schemeClr val="lt1"/>
                </a:solidFill>
              </a:defRPr>
            </a:lvl5pPr>
            <a:lvl6pPr indent="-228600" lvl="5" marL="2743200" rtl="0" algn="l">
              <a:lnSpc>
                <a:spcPct val="120000"/>
              </a:lnSpc>
              <a:spcBef>
                <a:spcPts val="375"/>
              </a:spcBef>
              <a:spcAft>
                <a:spcPts val="0"/>
              </a:spcAft>
              <a:buClr>
                <a:schemeClr val="lt1"/>
              </a:buClr>
              <a:buSzPts val="1500"/>
              <a:buNone/>
              <a:defRPr sz="1200">
                <a:solidFill>
                  <a:schemeClr val="lt1"/>
                </a:solidFill>
              </a:defRPr>
            </a:lvl6pPr>
            <a:lvl7pPr indent="-228600" lvl="6" marL="3200400" rtl="0" algn="l">
              <a:lnSpc>
                <a:spcPct val="120000"/>
              </a:lnSpc>
              <a:spcBef>
                <a:spcPts val="375"/>
              </a:spcBef>
              <a:spcAft>
                <a:spcPts val="0"/>
              </a:spcAft>
              <a:buClr>
                <a:schemeClr val="lt1"/>
              </a:buClr>
              <a:buSzPts val="1500"/>
              <a:buNone/>
              <a:defRPr sz="1200">
                <a:solidFill>
                  <a:schemeClr val="lt1"/>
                </a:solidFill>
              </a:defRPr>
            </a:lvl7pPr>
            <a:lvl8pPr indent="-228600" lvl="7" marL="3657600" rtl="0" algn="l">
              <a:lnSpc>
                <a:spcPct val="120000"/>
              </a:lnSpc>
              <a:spcBef>
                <a:spcPts val="375"/>
              </a:spcBef>
              <a:spcAft>
                <a:spcPts val="0"/>
              </a:spcAft>
              <a:buClr>
                <a:schemeClr val="lt1"/>
              </a:buClr>
              <a:buSzPts val="1500"/>
              <a:buNone/>
              <a:defRPr sz="1200">
                <a:solidFill>
                  <a:schemeClr val="lt1"/>
                </a:solidFill>
              </a:defRPr>
            </a:lvl8pPr>
            <a:lvl9pPr indent="-228600" lvl="8" marL="4114800" rtl="0" algn="l">
              <a:lnSpc>
                <a:spcPct val="120000"/>
              </a:lnSpc>
              <a:spcBef>
                <a:spcPts val="375"/>
              </a:spcBef>
              <a:spcAft>
                <a:spcPts val="0"/>
              </a:spcAft>
              <a:buClr>
                <a:schemeClr val="lt1"/>
              </a:buClr>
              <a:buSzPts val="1500"/>
              <a:buNone/>
              <a:defRPr sz="1200">
                <a:solidFill>
                  <a:schemeClr val="lt1"/>
                </a:solidFill>
              </a:defRPr>
            </a:lvl9pPr>
          </a:lstStyle>
          <a:p/>
        </p:txBody>
      </p:sp>
      <p:sp>
        <p:nvSpPr>
          <p:cNvPr id="172" name="Google Shape;172;p17"/>
          <p:cNvSpPr txBox="1"/>
          <p:nvPr>
            <p:ph idx="10" type="dt"/>
          </p:nvPr>
        </p:nvSpPr>
        <p:spPr>
          <a:xfrm>
            <a:off x="5592691" y="4412457"/>
            <a:ext cx="2057400" cy="2739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73" name="Google Shape;173;p17"/>
          <p:cNvSpPr txBox="1"/>
          <p:nvPr>
            <p:ph idx="11" type="ftr"/>
          </p:nvPr>
        </p:nvSpPr>
        <p:spPr>
          <a:xfrm>
            <a:off x="856059" y="4412457"/>
            <a:ext cx="4679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74" name="Google Shape;174;p17"/>
          <p:cNvSpPr txBox="1"/>
          <p:nvPr>
            <p:ph idx="12" type="sldNum"/>
          </p:nvPr>
        </p:nvSpPr>
        <p:spPr>
          <a:xfrm>
            <a:off x="7707241" y="4412456"/>
            <a:ext cx="578400" cy="2739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700"/>
              <a:buNone/>
              <a:defRPr/>
            </a:lvl1pPr>
            <a:lvl2pPr indent="0" lvl="1" marL="0" rtl="0" algn="r">
              <a:lnSpc>
                <a:spcPct val="100000"/>
              </a:lnSpc>
              <a:spcBef>
                <a:spcPts val="0"/>
              </a:spcBef>
              <a:spcAft>
                <a:spcPts val="0"/>
              </a:spcAft>
              <a:buSzPts val="700"/>
              <a:buNone/>
              <a:defRPr/>
            </a:lvl2pPr>
            <a:lvl3pPr indent="0" lvl="2" marL="0" rtl="0" algn="r">
              <a:lnSpc>
                <a:spcPct val="100000"/>
              </a:lnSpc>
              <a:spcBef>
                <a:spcPts val="0"/>
              </a:spcBef>
              <a:spcAft>
                <a:spcPts val="0"/>
              </a:spcAft>
              <a:buSzPts val="700"/>
              <a:buNone/>
              <a:defRPr/>
            </a:lvl3pPr>
            <a:lvl4pPr indent="0" lvl="3" marL="0" rtl="0" algn="r">
              <a:lnSpc>
                <a:spcPct val="100000"/>
              </a:lnSpc>
              <a:spcBef>
                <a:spcPts val="0"/>
              </a:spcBef>
              <a:spcAft>
                <a:spcPts val="0"/>
              </a:spcAft>
              <a:buSzPts val="700"/>
              <a:buNone/>
              <a:defRPr/>
            </a:lvl4pPr>
            <a:lvl5pPr indent="0" lvl="4" marL="0" rtl="0" algn="r">
              <a:lnSpc>
                <a:spcPct val="100000"/>
              </a:lnSpc>
              <a:spcBef>
                <a:spcPts val="0"/>
              </a:spcBef>
              <a:spcAft>
                <a:spcPts val="0"/>
              </a:spcAft>
              <a:buSzPts val="700"/>
              <a:buNone/>
              <a:defRPr/>
            </a:lvl5pPr>
            <a:lvl6pPr indent="0" lvl="5" marL="0" rtl="0" algn="r">
              <a:lnSpc>
                <a:spcPct val="100000"/>
              </a:lnSpc>
              <a:spcBef>
                <a:spcPts val="0"/>
              </a:spcBef>
              <a:spcAft>
                <a:spcPts val="0"/>
              </a:spcAft>
              <a:buSzPts val="700"/>
              <a:buNone/>
              <a:defRPr/>
            </a:lvl6pPr>
            <a:lvl7pPr indent="0" lvl="6" marL="0" rtl="0" algn="r">
              <a:lnSpc>
                <a:spcPct val="100000"/>
              </a:lnSpc>
              <a:spcBef>
                <a:spcPts val="0"/>
              </a:spcBef>
              <a:spcAft>
                <a:spcPts val="0"/>
              </a:spcAft>
              <a:buSzPts val="700"/>
              <a:buNone/>
              <a:defRPr/>
            </a:lvl7pPr>
            <a:lvl8pPr indent="0" lvl="7" marL="0" rtl="0" algn="r">
              <a:lnSpc>
                <a:spcPct val="100000"/>
              </a:lnSpc>
              <a:spcBef>
                <a:spcPts val="0"/>
              </a:spcBef>
              <a:spcAft>
                <a:spcPts val="0"/>
              </a:spcAft>
              <a:buSzPts val="700"/>
              <a:buNone/>
              <a:defRPr/>
            </a:lvl8pPr>
            <a:lvl9pPr indent="0" lvl="8" marL="0" rtl="0" algn="r">
              <a:lnSpc>
                <a:spcPct val="100000"/>
              </a:lnSpc>
              <a:spcBef>
                <a:spcPts val="0"/>
              </a:spcBef>
              <a:spcAft>
                <a:spcPts val="0"/>
              </a:spcAft>
              <a:buSzPts val="7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175" name="Shape 175"/>
        <p:cNvGrpSpPr/>
        <p:nvPr/>
      </p:nvGrpSpPr>
      <p:grpSpPr>
        <a:xfrm>
          <a:off x="0" y="0"/>
          <a:ext cx="0" cy="0"/>
          <a:chOff x="0" y="0"/>
          <a:chExt cx="0" cy="0"/>
        </a:xfrm>
      </p:grpSpPr>
      <p:sp>
        <p:nvSpPr>
          <p:cNvPr id="176" name="Google Shape;176;p18"/>
          <p:cNvSpPr txBox="1"/>
          <p:nvPr>
            <p:ph type="title"/>
          </p:nvPr>
        </p:nvSpPr>
        <p:spPr>
          <a:xfrm>
            <a:off x="856060" y="463888"/>
            <a:ext cx="7429500" cy="11088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lt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7" name="Google Shape;177;p18"/>
          <p:cNvSpPr txBox="1"/>
          <p:nvPr>
            <p:ph idx="1" type="body"/>
          </p:nvPr>
        </p:nvSpPr>
        <p:spPr>
          <a:xfrm>
            <a:off x="856058" y="1687114"/>
            <a:ext cx="3658800" cy="2656200"/>
          </a:xfrm>
          <a:prstGeom prst="rect">
            <a:avLst/>
          </a:prstGeom>
          <a:noFill/>
          <a:ln>
            <a:noFill/>
          </a:ln>
        </p:spPr>
        <p:txBody>
          <a:bodyPr anchorCtr="0" anchor="t" bIns="45700" lIns="91425" spcFirstLastPara="1" rIns="91425" wrap="square" tIns="45700">
            <a:normAutofit/>
          </a:bodyPr>
          <a:lstStyle>
            <a:lvl1pPr indent="-371475" lvl="0" marL="457200" rtl="0" algn="l">
              <a:lnSpc>
                <a:spcPct val="120000"/>
              </a:lnSpc>
              <a:spcBef>
                <a:spcPts val="750"/>
              </a:spcBef>
              <a:spcAft>
                <a:spcPts val="0"/>
              </a:spcAft>
              <a:buClr>
                <a:schemeClr val="lt1"/>
              </a:buClr>
              <a:buSzPts val="2250"/>
              <a:buChar char="•"/>
              <a:defRPr/>
            </a:lvl1pPr>
            <a:lvl2pPr indent="-371475" lvl="1" marL="914400" rtl="0" algn="l">
              <a:lnSpc>
                <a:spcPct val="120000"/>
              </a:lnSpc>
              <a:spcBef>
                <a:spcPts val="375"/>
              </a:spcBef>
              <a:spcAft>
                <a:spcPts val="0"/>
              </a:spcAft>
              <a:buClr>
                <a:schemeClr val="lt1"/>
              </a:buClr>
              <a:buSzPts val="2250"/>
              <a:buChar char="•"/>
              <a:defRPr/>
            </a:lvl2pPr>
            <a:lvl3pPr indent="-371475" lvl="2" marL="1371600" rtl="0" algn="l">
              <a:lnSpc>
                <a:spcPct val="120000"/>
              </a:lnSpc>
              <a:spcBef>
                <a:spcPts val="375"/>
              </a:spcBef>
              <a:spcAft>
                <a:spcPts val="0"/>
              </a:spcAft>
              <a:buClr>
                <a:schemeClr val="lt1"/>
              </a:buClr>
              <a:buSzPts val="2250"/>
              <a:buChar char="•"/>
              <a:defRPr/>
            </a:lvl3pPr>
            <a:lvl4pPr indent="-371475" lvl="3" marL="1828800" rtl="0" algn="l">
              <a:lnSpc>
                <a:spcPct val="120000"/>
              </a:lnSpc>
              <a:spcBef>
                <a:spcPts val="375"/>
              </a:spcBef>
              <a:spcAft>
                <a:spcPts val="0"/>
              </a:spcAft>
              <a:buClr>
                <a:schemeClr val="lt1"/>
              </a:buClr>
              <a:buSzPts val="2250"/>
              <a:buChar char="•"/>
              <a:defRPr/>
            </a:lvl4pPr>
            <a:lvl5pPr indent="-371475" lvl="4" marL="2286000" rtl="0" algn="l">
              <a:lnSpc>
                <a:spcPct val="120000"/>
              </a:lnSpc>
              <a:spcBef>
                <a:spcPts val="375"/>
              </a:spcBef>
              <a:spcAft>
                <a:spcPts val="0"/>
              </a:spcAft>
              <a:buClr>
                <a:schemeClr val="lt1"/>
              </a:buClr>
              <a:buSzPts val="2250"/>
              <a:buChar char="•"/>
              <a:defRPr/>
            </a:lvl5pPr>
            <a:lvl6pPr indent="-371475" lvl="5" marL="2743200" rtl="0" algn="l">
              <a:lnSpc>
                <a:spcPct val="120000"/>
              </a:lnSpc>
              <a:spcBef>
                <a:spcPts val="375"/>
              </a:spcBef>
              <a:spcAft>
                <a:spcPts val="0"/>
              </a:spcAft>
              <a:buClr>
                <a:schemeClr val="lt1"/>
              </a:buClr>
              <a:buSzPts val="2250"/>
              <a:buChar char="•"/>
              <a:defRPr/>
            </a:lvl6pPr>
            <a:lvl7pPr indent="-371475" lvl="6" marL="3200400" rtl="0" algn="l">
              <a:lnSpc>
                <a:spcPct val="120000"/>
              </a:lnSpc>
              <a:spcBef>
                <a:spcPts val="375"/>
              </a:spcBef>
              <a:spcAft>
                <a:spcPts val="0"/>
              </a:spcAft>
              <a:buClr>
                <a:schemeClr val="lt1"/>
              </a:buClr>
              <a:buSzPts val="2250"/>
              <a:buChar char="•"/>
              <a:defRPr/>
            </a:lvl7pPr>
            <a:lvl8pPr indent="-371475" lvl="7" marL="3657600" rtl="0" algn="l">
              <a:lnSpc>
                <a:spcPct val="120000"/>
              </a:lnSpc>
              <a:spcBef>
                <a:spcPts val="375"/>
              </a:spcBef>
              <a:spcAft>
                <a:spcPts val="0"/>
              </a:spcAft>
              <a:buClr>
                <a:schemeClr val="lt1"/>
              </a:buClr>
              <a:buSzPts val="2250"/>
              <a:buChar char="•"/>
              <a:defRPr/>
            </a:lvl8pPr>
            <a:lvl9pPr indent="-371475" lvl="8" marL="4114800" rtl="0" algn="l">
              <a:lnSpc>
                <a:spcPct val="120000"/>
              </a:lnSpc>
              <a:spcBef>
                <a:spcPts val="375"/>
              </a:spcBef>
              <a:spcAft>
                <a:spcPts val="0"/>
              </a:spcAft>
              <a:buClr>
                <a:schemeClr val="lt1"/>
              </a:buClr>
              <a:buSzPts val="2250"/>
              <a:buChar char="•"/>
              <a:defRPr/>
            </a:lvl9pPr>
          </a:lstStyle>
          <a:p/>
        </p:txBody>
      </p:sp>
      <p:sp>
        <p:nvSpPr>
          <p:cNvPr id="178" name="Google Shape;178;p18"/>
          <p:cNvSpPr txBox="1"/>
          <p:nvPr>
            <p:ph idx="2" type="body"/>
          </p:nvPr>
        </p:nvSpPr>
        <p:spPr>
          <a:xfrm>
            <a:off x="4629151" y="1687114"/>
            <a:ext cx="3656400" cy="2656200"/>
          </a:xfrm>
          <a:prstGeom prst="rect">
            <a:avLst/>
          </a:prstGeom>
          <a:noFill/>
          <a:ln>
            <a:noFill/>
          </a:ln>
        </p:spPr>
        <p:txBody>
          <a:bodyPr anchorCtr="0" anchor="t" bIns="45700" lIns="91425" spcFirstLastPara="1" rIns="91425" wrap="square" tIns="45700">
            <a:normAutofit/>
          </a:bodyPr>
          <a:lstStyle>
            <a:lvl1pPr indent="-371475" lvl="0" marL="457200" rtl="0" algn="l">
              <a:lnSpc>
                <a:spcPct val="120000"/>
              </a:lnSpc>
              <a:spcBef>
                <a:spcPts val="750"/>
              </a:spcBef>
              <a:spcAft>
                <a:spcPts val="0"/>
              </a:spcAft>
              <a:buClr>
                <a:schemeClr val="lt1"/>
              </a:buClr>
              <a:buSzPts val="2250"/>
              <a:buChar char="•"/>
              <a:defRPr/>
            </a:lvl1pPr>
            <a:lvl2pPr indent="-371475" lvl="1" marL="914400" rtl="0" algn="l">
              <a:lnSpc>
                <a:spcPct val="120000"/>
              </a:lnSpc>
              <a:spcBef>
                <a:spcPts val="375"/>
              </a:spcBef>
              <a:spcAft>
                <a:spcPts val="0"/>
              </a:spcAft>
              <a:buClr>
                <a:schemeClr val="lt1"/>
              </a:buClr>
              <a:buSzPts val="2250"/>
              <a:buChar char="•"/>
              <a:defRPr/>
            </a:lvl2pPr>
            <a:lvl3pPr indent="-371475" lvl="2" marL="1371600" rtl="0" algn="l">
              <a:lnSpc>
                <a:spcPct val="120000"/>
              </a:lnSpc>
              <a:spcBef>
                <a:spcPts val="375"/>
              </a:spcBef>
              <a:spcAft>
                <a:spcPts val="0"/>
              </a:spcAft>
              <a:buClr>
                <a:schemeClr val="lt1"/>
              </a:buClr>
              <a:buSzPts val="2250"/>
              <a:buChar char="•"/>
              <a:defRPr/>
            </a:lvl3pPr>
            <a:lvl4pPr indent="-371475" lvl="3" marL="1828800" rtl="0" algn="l">
              <a:lnSpc>
                <a:spcPct val="120000"/>
              </a:lnSpc>
              <a:spcBef>
                <a:spcPts val="375"/>
              </a:spcBef>
              <a:spcAft>
                <a:spcPts val="0"/>
              </a:spcAft>
              <a:buClr>
                <a:schemeClr val="lt1"/>
              </a:buClr>
              <a:buSzPts val="2250"/>
              <a:buChar char="•"/>
              <a:defRPr/>
            </a:lvl4pPr>
            <a:lvl5pPr indent="-371475" lvl="4" marL="2286000" rtl="0" algn="l">
              <a:lnSpc>
                <a:spcPct val="120000"/>
              </a:lnSpc>
              <a:spcBef>
                <a:spcPts val="375"/>
              </a:spcBef>
              <a:spcAft>
                <a:spcPts val="0"/>
              </a:spcAft>
              <a:buClr>
                <a:schemeClr val="lt1"/>
              </a:buClr>
              <a:buSzPts val="2250"/>
              <a:buChar char="•"/>
              <a:defRPr/>
            </a:lvl5pPr>
            <a:lvl6pPr indent="-371475" lvl="5" marL="2743200" rtl="0" algn="l">
              <a:lnSpc>
                <a:spcPct val="120000"/>
              </a:lnSpc>
              <a:spcBef>
                <a:spcPts val="375"/>
              </a:spcBef>
              <a:spcAft>
                <a:spcPts val="0"/>
              </a:spcAft>
              <a:buClr>
                <a:schemeClr val="lt1"/>
              </a:buClr>
              <a:buSzPts val="2250"/>
              <a:buChar char="•"/>
              <a:defRPr/>
            </a:lvl6pPr>
            <a:lvl7pPr indent="-371475" lvl="6" marL="3200400" rtl="0" algn="l">
              <a:lnSpc>
                <a:spcPct val="120000"/>
              </a:lnSpc>
              <a:spcBef>
                <a:spcPts val="375"/>
              </a:spcBef>
              <a:spcAft>
                <a:spcPts val="0"/>
              </a:spcAft>
              <a:buClr>
                <a:schemeClr val="lt1"/>
              </a:buClr>
              <a:buSzPts val="2250"/>
              <a:buChar char="•"/>
              <a:defRPr/>
            </a:lvl7pPr>
            <a:lvl8pPr indent="-371475" lvl="7" marL="3657600" rtl="0" algn="l">
              <a:lnSpc>
                <a:spcPct val="120000"/>
              </a:lnSpc>
              <a:spcBef>
                <a:spcPts val="375"/>
              </a:spcBef>
              <a:spcAft>
                <a:spcPts val="0"/>
              </a:spcAft>
              <a:buClr>
                <a:schemeClr val="lt1"/>
              </a:buClr>
              <a:buSzPts val="2250"/>
              <a:buChar char="•"/>
              <a:defRPr/>
            </a:lvl8pPr>
            <a:lvl9pPr indent="-371475" lvl="8" marL="4114800" rtl="0" algn="l">
              <a:lnSpc>
                <a:spcPct val="120000"/>
              </a:lnSpc>
              <a:spcBef>
                <a:spcPts val="375"/>
              </a:spcBef>
              <a:spcAft>
                <a:spcPts val="0"/>
              </a:spcAft>
              <a:buClr>
                <a:schemeClr val="lt1"/>
              </a:buClr>
              <a:buSzPts val="2250"/>
              <a:buChar char="•"/>
              <a:defRPr/>
            </a:lvl9pPr>
          </a:lstStyle>
          <a:p/>
        </p:txBody>
      </p:sp>
      <p:sp>
        <p:nvSpPr>
          <p:cNvPr id="179" name="Google Shape;179;p18"/>
          <p:cNvSpPr txBox="1"/>
          <p:nvPr>
            <p:ph idx="10" type="dt"/>
          </p:nvPr>
        </p:nvSpPr>
        <p:spPr>
          <a:xfrm>
            <a:off x="5592691" y="4412457"/>
            <a:ext cx="2057400" cy="2739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80" name="Google Shape;180;p18"/>
          <p:cNvSpPr txBox="1"/>
          <p:nvPr>
            <p:ph idx="11" type="ftr"/>
          </p:nvPr>
        </p:nvSpPr>
        <p:spPr>
          <a:xfrm>
            <a:off x="856059" y="4412457"/>
            <a:ext cx="4679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81" name="Google Shape;181;p18"/>
          <p:cNvSpPr txBox="1"/>
          <p:nvPr>
            <p:ph idx="12" type="sldNum"/>
          </p:nvPr>
        </p:nvSpPr>
        <p:spPr>
          <a:xfrm>
            <a:off x="7707241" y="4412456"/>
            <a:ext cx="578400" cy="2739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700"/>
              <a:buNone/>
              <a:defRPr/>
            </a:lvl1pPr>
            <a:lvl2pPr indent="0" lvl="1" marL="0" rtl="0" algn="r">
              <a:lnSpc>
                <a:spcPct val="100000"/>
              </a:lnSpc>
              <a:spcBef>
                <a:spcPts val="0"/>
              </a:spcBef>
              <a:spcAft>
                <a:spcPts val="0"/>
              </a:spcAft>
              <a:buSzPts val="700"/>
              <a:buNone/>
              <a:defRPr/>
            </a:lvl2pPr>
            <a:lvl3pPr indent="0" lvl="2" marL="0" rtl="0" algn="r">
              <a:lnSpc>
                <a:spcPct val="100000"/>
              </a:lnSpc>
              <a:spcBef>
                <a:spcPts val="0"/>
              </a:spcBef>
              <a:spcAft>
                <a:spcPts val="0"/>
              </a:spcAft>
              <a:buSzPts val="700"/>
              <a:buNone/>
              <a:defRPr/>
            </a:lvl3pPr>
            <a:lvl4pPr indent="0" lvl="3" marL="0" rtl="0" algn="r">
              <a:lnSpc>
                <a:spcPct val="100000"/>
              </a:lnSpc>
              <a:spcBef>
                <a:spcPts val="0"/>
              </a:spcBef>
              <a:spcAft>
                <a:spcPts val="0"/>
              </a:spcAft>
              <a:buSzPts val="700"/>
              <a:buNone/>
              <a:defRPr/>
            </a:lvl4pPr>
            <a:lvl5pPr indent="0" lvl="4" marL="0" rtl="0" algn="r">
              <a:lnSpc>
                <a:spcPct val="100000"/>
              </a:lnSpc>
              <a:spcBef>
                <a:spcPts val="0"/>
              </a:spcBef>
              <a:spcAft>
                <a:spcPts val="0"/>
              </a:spcAft>
              <a:buSzPts val="700"/>
              <a:buNone/>
              <a:defRPr/>
            </a:lvl5pPr>
            <a:lvl6pPr indent="0" lvl="5" marL="0" rtl="0" algn="r">
              <a:lnSpc>
                <a:spcPct val="100000"/>
              </a:lnSpc>
              <a:spcBef>
                <a:spcPts val="0"/>
              </a:spcBef>
              <a:spcAft>
                <a:spcPts val="0"/>
              </a:spcAft>
              <a:buSzPts val="700"/>
              <a:buNone/>
              <a:defRPr/>
            </a:lvl6pPr>
            <a:lvl7pPr indent="0" lvl="6" marL="0" rtl="0" algn="r">
              <a:lnSpc>
                <a:spcPct val="100000"/>
              </a:lnSpc>
              <a:spcBef>
                <a:spcPts val="0"/>
              </a:spcBef>
              <a:spcAft>
                <a:spcPts val="0"/>
              </a:spcAft>
              <a:buSzPts val="700"/>
              <a:buNone/>
              <a:defRPr/>
            </a:lvl7pPr>
            <a:lvl8pPr indent="0" lvl="7" marL="0" rtl="0" algn="r">
              <a:lnSpc>
                <a:spcPct val="100000"/>
              </a:lnSpc>
              <a:spcBef>
                <a:spcPts val="0"/>
              </a:spcBef>
              <a:spcAft>
                <a:spcPts val="0"/>
              </a:spcAft>
              <a:buSzPts val="700"/>
              <a:buNone/>
              <a:defRPr/>
            </a:lvl8pPr>
            <a:lvl9pPr indent="0" lvl="8" marL="0" rtl="0" algn="r">
              <a:lnSpc>
                <a:spcPct val="100000"/>
              </a:lnSpc>
              <a:spcBef>
                <a:spcPts val="0"/>
              </a:spcBef>
              <a:spcAft>
                <a:spcPts val="0"/>
              </a:spcAft>
              <a:buSzPts val="7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182" name="Shape 182"/>
        <p:cNvGrpSpPr/>
        <p:nvPr/>
      </p:nvGrpSpPr>
      <p:grpSpPr>
        <a:xfrm>
          <a:off x="0" y="0"/>
          <a:ext cx="0" cy="0"/>
          <a:chOff x="0" y="0"/>
          <a:chExt cx="0" cy="0"/>
        </a:xfrm>
      </p:grpSpPr>
      <p:sp>
        <p:nvSpPr>
          <p:cNvPr id="183" name="Google Shape;183;p19"/>
          <p:cNvSpPr txBox="1"/>
          <p:nvPr>
            <p:ph type="title"/>
          </p:nvPr>
        </p:nvSpPr>
        <p:spPr>
          <a:xfrm>
            <a:off x="856058" y="464345"/>
            <a:ext cx="7429500" cy="11085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lt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4" name="Google Shape;184;p19"/>
          <p:cNvSpPr txBox="1"/>
          <p:nvPr>
            <p:ph idx="1" type="body"/>
          </p:nvPr>
        </p:nvSpPr>
        <p:spPr>
          <a:xfrm>
            <a:off x="1027515" y="1687115"/>
            <a:ext cx="3487200" cy="618000"/>
          </a:xfrm>
          <a:prstGeom prst="rect">
            <a:avLst/>
          </a:prstGeom>
          <a:noFill/>
          <a:ln>
            <a:noFill/>
          </a:ln>
        </p:spPr>
        <p:txBody>
          <a:bodyPr anchorCtr="0" anchor="b" bIns="45700" lIns="91425" spcFirstLastPara="1" rIns="91425" wrap="square" tIns="45700">
            <a:normAutofit/>
          </a:bodyPr>
          <a:lstStyle>
            <a:lvl1pPr indent="-228600" lvl="0" marL="457200" rtl="0" algn="l">
              <a:lnSpc>
                <a:spcPct val="90000"/>
              </a:lnSpc>
              <a:spcBef>
                <a:spcPts val="750"/>
              </a:spcBef>
              <a:spcAft>
                <a:spcPts val="0"/>
              </a:spcAft>
              <a:buClr>
                <a:schemeClr val="lt1"/>
              </a:buClr>
              <a:buSzPts val="2250"/>
              <a:buNone/>
              <a:defRPr b="0" sz="1800" cap="none">
                <a:solidFill>
                  <a:schemeClr val="lt1"/>
                </a:solidFill>
              </a:defRPr>
            </a:lvl1pPr>
            <a:lvl2pPr indent="-228600" lvl="1" marL="914400" rtl="0" algn="l">
              <a:lnSpc>
                <a:spcPct val="120000"/>
              </a:lnSpc>
              <a:spcBef>
                <a:spcPts val="375"/>
              </a:spcBef>
              <a:spcAft>
                <a:spcPts val="0"/>
              </a:spcAft>
              <a:buClr>
                <a:schemeClr val="lt1"/>
              </a:buClr>
              <a:buSzPts val="1875"/>
              <a:buNone/>
              <a:defRPr b="1" sz="1500"/>
            </a:lvl2pPr>
            <a:lvl3pPr indent="-228600" lvl="2" marL="1371600" rtl="0" algn="l">
              <a:lnSpc>
                <a:spcPct val="120000"/>
              </a:lnSpc>
              <a:spcBef>
                <a:spcPts val="375"/>
              </a:spcBef>
              <a:spcAft>
                <a:spcPts val="0"/>
              </a:spcAft>
              <a:buClr>
                <a:schemeClr val="lt1"/>
              </a:buClr>
              <a:buSzPts val="1688"/>
              <a:buNone/>
              <a:defRPr b="1" sz="1350"/>
            </a:lvl3pPr>
            <a:lvl4pPr indent="-228600" lvl="3" marL="1828800" rtl="0" algn="l">
              <a:lnSpc>
                <a:spcPct val="120000"/>
              </a:lnSpc>
              <a:spcBef>
                <a:spcPts val="375"/>
              </a:spcBef>
              <a:spcAft>
                <a:spcPts val="0"/>
              </a:spcAft>
              <a:buClr>
                <a:schemeClr val="lt1"/>
              </a:buClr>
              <a:buSzPts val="1500"/>
              <a:buNone/>
              <a:defRPr b="1" sz="1200"/>
            </a:lvl4pPr>
            <a:lvl5pPr indent="-228600" lvl="4" marL="2286000" rtl="0" algn="l">
              <a:lnSpc>
                <a:spcPct val="120000"/>
              </a:lnSpc>
              <a:spcBef>
                <a:spcPts val="375"/>
              </a:spcBef>
              <a:spcAft>
                <a:spcPts val="0"/>
              </a:spcAft>
              <a:buClr>
                <a:schemeClr val="lt1"/>
              </a:buClr>
              <a:buSzPts val="1500"/>
              <a:buNone/>
              <a:defRPr b="1" sz="1200"/>
            </a:lvl5pPr>
            <a:lvl6pPr indent="-228600" lvl="5" marL="2743200" rtl="0" algn="l">
              <a:lnSpc>
                <a:spcPct val="120000"/>
              </a:lnSpc>
              <a:spcBef>
                <a:spcPts val="375"/>
              </a:spcBef>
              <a:spcAft>
                <a:spcPts val="0"/>
              </a:spcAft>
              <a:buClr>
                <a:schemeClr val="lt1"/>
              </a:buClr>
              <a:buSzPts val="1500"/>
              <a:buNone/>
              <a:defRPr b="1" sz="1200"/>
            </a:lvl6pPr>
            <a:lvl7pPr indent="-228600" lvl="6" marL="3200400" rtl="0" algn="l">
              <a:lnSpc>
                <a:spcPct val="120000"/>
              </a:lnSpc>
              <a:spcBef>
                <a:spcPts val="375"/>
              </a:spcBef>
              <a:spcAft>
                <a:spcPts val="0"/>
              </a:spcAft>
              <a:buClr>
                <a:schemeClr val="lt1"/>
              </a:buClr>
              <a:buSzPts val="1500"/>
              <a:buNone/>
              <a:defRPr b="1" sz="1200"/>
            </a:lvl7pPr>
            <a:lvl8pPr indent="-228600" lvl="7" marL="3657600" rtl="0" algn="l">
              <a:lnSpc>
                <a:spcPct val="120000"/>
              </a:lnSpc>
              <a:spcBef>
                <a:spcPts val="375"/>
              </a:spcBef>
              <a:spcAft>
                <a:spcPts val="0"/>
              </a:spcAft>
              <a:buClr>
                <a:schemeClr val="lt1"/>
              </a:buClr>
              <a:buSzPts val="1500"/>
              <a:buNone/>
              <a:defRPr b="1" sz="1200"/>
            </a:lvl8pPr>
            <a:lvl9pPr indent="-228600" lvl="8" marL="4114800" rtl="0" algn="l">
              <a:lnSpc>
                <a:spcPct val="120000"/>
              </a:lnSpc>
              <a:spcBef>
                <a:spcPts val="375"/>
              </a:spcBef>
              <a:spcAft>
                <a:spcPts val="0"/>
              </a:spcAft>
              <a:buClr>
                <a:schemeClr val="lt1"/>
              </a:buClr>
              <a:buSzPts val="1500"/>
              <a:buNone/>
              <a:defRPr b="1" sz="1200"/>
            </a:lvl9pPr>
          </a:lstStyle>
          <a:p/>
        </p:txBody>
      </p:sp>
      <p:sp>
        <p:nvSpPr>
          <p:cNvPr id="185" name="Google Shape;185;p19"/>
          <p:cNvSpPr txBox="1"/>
          <p:nvPr>
            <p:ph idx="2" type="body"/>
          </p:nvPr>
        </p:nvSpPr>
        <p:spPr>
          <a:xfrm>
            <a:off x="856058" y="2305048"/>
            <a:ext cx="3658800" cy="2038500"/>
          </a:xfrm>
          <a:prstGeom prst="rect">
            <a:avLst/>
          </a:prstGeom>
          <a:noFill/>
          <a:ln>
            <a:noFill/>
          </a:ln>
        </p:spPr>
        <p:txBody>
          <a:bodyPr anchorCtr="0" anchor="t" bIns="45700" lIns="91425" spcFirstLastPara="1" rIns="91425" wrap="square" tIns="45700">
            <a:normAutofit/>
          </a:bodyPr>
          <a:lstStyle>
            <a:lvl1pPr indent="-371475" lvl="0" marL="457200" rtl="0" algn="l">
              <a:lnSpc>
                <a:spcPct val="120000"/>
              </a:lnSpc>
              <a:spcBef>
                <a:spcPts val="750"/>
              </a:spcBef>
              <a:spcAft>
                <a:spcPts val="0"/>
              </a:spcAft>
              <a:buClr>
                <a:schemeClr val="lt1"/>
              </a:buClr>
              <a:buSzPts val="2250"/>
              <a:buChar char="•"/>
              <a:defRPr/>
            </a:lvl1pPr>
            <a:lvl2pPr indent="-371475" lvl="1" marL="914400" rtl="0" algn="l">
              <a:lnSpc>
                <a:spcPct val="120000"/>
              </a:lnSpc>
              <a:spcBef>
                <a:spcPts val="375"/>
              </a:spcBef>
              <a:spcAft>
                <a:spcPts val="0"/>
              </a:spcAft>
              <a:buClr>
                <a:schemeClr val="lt1"/>
              </a:buClr>
              <a:buSzPts val="2250"/>
              <a:buChar char="•"/>
              <a:defRPr/>
            </a:lvl2pPr>
            <a:lvl3pPr indent="-371475" lvl="2" marL="1371600" rtl="0" algn="l">
              <a:lnSpc>
                <a:spcPct val="120000"/>
              </a:lnSpc>
              <a:spcBef>
                <a:spcPts val="375"/>
              </a:spcBef>
              <a:spcAft>
                <a:spcPts val="0"/>
              </a:spcAft>
              <a:buClr>
                <a:schemeClr val="lt1"/>
              </a:buClr>
              <a:buSzPts val="2250"/>
              <a:buChar char="•"/>
              <a:defRPr/>
            </a:lvl3pPr>
            <a:lvl4pPr indent="-371475" lvl="3" marL="1828800" rtl="0" algn="l">
              <a:lnSpc>
                <a:spcPct val="120000"/>
              </a:lnSpc>
              <a:spcBef>
                <a:spcPts val="375"/>
              </a:spcBef>
              <a:spcAft>
                <a:spcPts val="0"/>
              </a:spcAft>
              <a:buClr>
                <a:schemeClr val="lt1"/>
              </a:buClr>
              <a:buSzPts val="2250"/>
              <a:buChar char="•"/>
              <a:defRPr/>
            </a:lvl4pPr>
            <a:lvl5pPr indent="-371475" lvl="4" marL="2286000" rtl="0" algn="l">
              <a:lnSpc>
                <a:spcPct val="120000"/>
              </a:lnSpc>
              <a:spcBef>
                <a:spcPts val="375"/>
              </a:spcBef>
              <a:spcAft>
                <a:spcPts val="0"/>
              </a:spcAft>
              <a:buClr>
                <a:schemeClr val="lt1"/>
              </a:buClr>
              <a:buSzPts val="2250"/>
              <a:buChar char="•"/>
              <a:defRPr/>
            </a:lvl5pPr>
            <a:lvl6pPr indent="-371475" lvl="5" marL="2743200" rtl="0" algn="l">
              <a:lnSpc>
                <a:spcPct val="120000"/>
              </a:lnSpc>
              <a:spcBef>
                <a:spcPts val="375"/>
              </a:spcBef>
              <a:spcAft>
                <a:spcPts val="0"/>
              </a:spcAft>
              <a:buClr>
                <a:schemeClr val="lt1"/>
              </a:buClr>
              <a:buSzPts val="2250"/>
              <a:buChar char="•"/>
              <a:defRPr/>
            </a:lvl6pPr>
            <a:lvl7pPr indent="-371475" lvl="6" marL="3200400" rtl="0" algn="l">
              <a:lnSpc>
                <a:spcPct val="120000"/>
              </a:lnSpc>
              <a:spcBef>
                <a:spcPts val="375"/>
              </a:spcBef>
              <a:spcAft>
                <a:spcPts val="0"/>
              </a:spcAft>
              <a:buClr>
                <a:schemeClr val="lt1"/>
              </a:buClr>
              <a:buSzPts val="2250"/>
              <a:buChar char="•"/>
              <a:defRPr/>
            </a:lvl7pPr>
            <a:lvl8pPr indent="-371475" lvl="7" marL="3657600" rtl="0" algn="l">
              <a:lnSpc>
                <a:spcPct val="120000"/>
              </a:lnSpc>
              <a:spcBef>
                <a:spcPts val="375"/>
              </a:spcBef>
              <a:spcAft>
                <a:spcPts val="0"/>
              </a:spcAft>
              <a:buClr>
                <a:schemeClr val="lt1"/>
              </a:buClr>
              <a:buSzPts val="2250"/>
              <a:buChar char="•"/>
              <a:defRPr/>
            </a:lvl8pPr>
            <a:lvl9pPr indent="-371475" lvl="8" marL="4114800" rtl="0" algn="l">
              <a:lnSpc>
                <a:spcPct val="120000"/>
              </a:lnSpc>
              <a:spcBef>
                <a:spcPts val="375"/>
              </a:spcBef>
              <a:spcAft>
                <a:spcPts val="0"/>
              </a:spcAft>
              <a:buClr>
                <a:schemeClr val="lt1"/>
              </a:buClr>
              <a:buSzPts val="2250"/>
              <a:buChar char="•"/>
              <a:defRPr/>
            </a:lvl9pPr>
          </a:lstStyle>
          <a:p/>
        </p:txBody>
      </p:sp>
      <p:sp>
        <p:nvSpPr>
          <p:cNvPr id="186" name="Google Shape;186;p19"/>
          <p:cNvSpPr txBox="1"/>
          <p:nvPr>
            <p:ph idx="3" type="body"/>
          </p:nvPr>
        </p:nvSpPr>
        <p:spPr>
          <a:xfrm>
            <a:off x="4800606" y="1687114"/>
            <a:ext cx="3485100" cy="618000"/>
          </a:xfrm>
          <a:prstGeom prst="rect">
            <a:avLst/>
          </a:prstGeom>
          <a:noFill/>
          <a:ln>
            <a:noFill/>
          </a:ln>
        </p:spPr>
        <p:txBody>
          <a:bodyPr anchorCtr="0" anchor="b" bIns="45700" lIns="91425" spcFirstLastPara="1" rIns="91425" wrap="square" tIns="45700">
            <a:normAutofit/>
          </a:bodyPr>
          <a:lstStyle>
            <a:lvl1pPr indent="-228600" lvl="0" marL="457200" rtl="0" algn="l">
              <a:lnSpc>
                <a:spcPct val="90000"/>
              </a:lnSpc>
              <a:spcBef>
                <a:spcPts val="750"/>
              </a:spcBef>
              <a:spcAft>
                <a:spcPts val="0"/>
              </a:spcAft>
              <a:buClr>
                <a:schemeClr val="lt1"/>
              </a:buClr>
              <a:buSzPts val="2250"/>
              <a:buNone/>
              <a:defRPr b="0" sz="1800" cap="none">
                <a:solidFill>
                  <a:schemeClr val="lt1"/>
                </a:solidFill>
              </a:defRPr>
            </a:lvl1pPr>
            <a:lvl2pPr indent="-228600" lvl="1" marL="914400" rtl="0" algn="l">
              <a:lnSpc>
                <a:spcPct val="120000"/>
              </a:lnSpc>
              <a:spcBef>
                <a:spcPts val="375"/>
              </a:spcBef>
              <a:spcAft>
                <a:spcPts val="0"/>
              </a:spcAft>
              <a:buClr>
                <a:schemeClr val="lt1"/>
              </a:buClr>
              <a:buSzPts val="1875"/>
              <a:buNone/>
              <a:defRPr b="1" sz="1500"/>
            </a:lvl2pPr>
            <a:lvl3pPr indent="-228600" lvl="2" marL="1371600" rtl="0" algn="l">
              <a:lnSpc>
                <a:spcPct val="120000"/>
              </a:lnSpc>
              <a:spcBef>
                <a:spcPts val="375"/>
              </a:spcBef>
              <a:spcAft>
                <a:spcPts val="0"/>
              </a:spcAft>
              <a:buClr>
                <a:schemeClr val="lt1"/>
              </a:buClr>
              <a:buSzPts val="1688"/>
              <a:buNone/>
              <a:defRPr b="1" sz="1350"/>
            </a:lvl3pPr>
            <a:lvl4pPr indent="-228600" lvl="3" marL="1828800" rtl="0" algn="l">
              <a:lnSpc>
                <a:spcPct val="120000"/>
              </a:lnSpc>
              <a:spcBef>
                <a:spcPts val="375"/>
              </a:spcBef>
              <a:spcAft>
                <a:spcPts val="0"/>
              </a:spcAft>
              <a:buClr>
                <a:schemeClr val="lt1"/>
              </a:buClr>
              <a:buSzPts val="1500"/>
              <a:buNone/>
              <a:defRPr b="1" sz="1200"/>
            </a:lvl4pPr>
            <a:lvl5pPr indent="-228600" lvl="4" marL="2286000" rtl="0" algn="l">
              <a:lnSpc>
                <a:spcPct val="120000"/>
              </a:lnSpc>
              <a:spcBef>
                <a:spcPts val="375"/>
              </a:spcBef>
              <a:spcAft>
                <a:spcPts val="0"/>
              </a:spcAft>
              <a:buClr>
                <a:schemeClr val="lt1"/>
              </a:buClr>
              <a:buSzPts val="1500"/>
              <a:buNone/>
              <a:defRPr b="1" sz="1200"/>
            </a:lvl5pPr>
            <a:lvl6pPr indent="-228600" lvl="5" marL="2743200" rtl="0" algn="l">
              <a:lnSpc>
                <a:spcPct val="120000"/>
              </a:lnSpc>
              <a:spcBef>
                <a:spcPts val="375"/>
              </a:spcBef>
              <a:spcAft>
                <a:spcPts val="0"/>
              </a:spcAft>
              <a:buClr>
                <a:schemeClr val="lt1"/>
              </a:buClr>
              <a:buSzPts val="1500"/>
              <a:buNone/>
              <a:defRPr b="1" sz="1200"/>
            </a:lvl6pPr>
            <a:lvl7pPr indent="-228600" lvl="6" marL="3200400" rtl="0" algn="l">
              <a:lnSpc>
                <a:spcPct val="120000"/>
              </a:lnSpc>
              <a:spcBef>
                <a:spcPts val="375"/>
              </a:spcBef>
              <a:spcAft>
                <a:spcPts val="0"/>
              </a:spcAft>
              <a:buClr>
                <a:schemeClr val="lt1"/>
              </a:buClr>
              <a:buSzPts val="1500"/>
              <a:buNone/>
              <a:defRPr b="1" sz="1200"/>
            </a:lvl7pPr>
            <a:lvl8pPr indent="-228600" lvl="7" marL="3657600" rtl="0" algn="l">
              <a:lnSpc>
                <a:spcPct val="120000"/>
              </a:lnSpc>
              <a:spcBef>
                <a:spcPts val="375"/>
              </a:spcBef>
              <a:spcAft>
                <a:spcPts val="0"/>
              </a:spcAft>
              <a:buClr>
                <a:schemeClr val="lt1"/>
              </a:buClr>
              <a:buSzPts val="1500"/>
              <a:buNone/>
              <a:defRPr b="1" sz="1200"/>
            </a:lvl8pPr>
            <a:lvl9pPr indent="-228600" lvl="8" marL="4114800" rtl="0" algn="l">
              <a:lnSpc>
                <a:spcPct val="120000"/>
              </a:lnSpc>
              <a:spcBef>
                <a:spcPts val="375"/>
              </a:spcBef>
              <a:spcAft>
                <a:spcPts val="0"/>
              </a:spcAft>
              <a:buClr>
                <a:schemeClr val="lt1"/>
              </a:buClr>
              <a:buSzPts val="1500"/>
              <a:buNone/>
              <a:defRPr b="1" sz="1200"/>
            </a:lvl9pPr>
          </a:lstStyle>
          <a:p/>
        </p:txBody>
      </p:sp>
      <p:sp>
        <p:nvSpPr>
          <p:cNvPr id="187" name="Google Shape;187;p19"/>
          <p:cNvSpPr txBox="1"/>
          <p:nvPr>
            <p:ph idx="4" type="body"/>
          </p:nvPr>
        </p:nvSpPr>
        <p:spPr>
          <a:xfrm>
            <a:off x="4629150" y="2305048"/>
            <a:ext cx="3656400" cy="2038500"/>
          </a:xfrm>
          <a:prstGeom prst="rect">
            <a:avLst/>
          </a:prstGeom>
          <a:noFill/>
          <a:ln>
            <a:noFill/>
          </a:ln>
        </p:spPr>
        <p:txBody>
          <a:bodyPr anchorCtr="0" anchor="t" bIns="45700" lIns="91425" spcFirstLastPara="1" rIns="91425" wrap="square" tIns="45700">
            <a:normAutofit/>
          </a:bodyPr>
          <a:lstStyle>
            <a:lvl1pPr indent="-371475" lvl="0" marL="457200" rtl="0" algn="l">
              <a:lnSpc>
                <a:spcPct val="120000"/>
              </a:lnSpc>
              <a:spcBef>
                <a:spcPts val="750"/>
              </a:spcBef>
              <a:spcAft>
                <a:spcPts val="0"/>
              </a:spcAft>
              <a:buClr>
                <a:schemeClr val="lt1"/>
              </a:buClr>
              <a:buSzPts val="2250"/>
              <a:buChar char="•"/>
              <a:defRPr/>
            </a:lvl1pPr>
            <a:lvl2pPr indent="-371475" lvl="1" marL="914400" rtl="0" algn="l">
              <a:lnSpc>
                <a:spcPct val="120000"/>
              </a:lnSpc>
              <a:spcBef>
                <a:spcPts val="375"/>
              </a:spcBef>
              <a:spcAft>
                <a:spcPts val="0"/>
              </a:spcAft>
              <a:buClr>
                <a:schemeClr val="lt1"/>
              </a:buClr>
              <a:buSzPts val="2250"/>
              <a:buChar char="•"/>
              <a:defRPr/>
            </a:lvl2pPr>
            <a:lvl3pPr indent="-371475" lvl="2" marL="1371600" rtl="0" algn="l">
              <a:lnSpc>
                <a:spcPct val="120000"/>
              </a:lnSpc>
              <a:spcBef>
                <a:spcPts val="375"/>
              </a:spcBef>
              <a:spcAft>
                <a:spcPts val="0"/>
              </a:spcAft>
              <a:buClr>
                <a:schemeClr val="lt1"/>
              </a:buClr>
              <a:buSzPts val="2250"/>
              <a:buChar char="•"/>
              <a:defRPr/>
            </a:lvl3pPr>
            <a:lvl4pPr indent="-371475" lvl="3" marL="1828800" rtl="0" algn="l">
              <a:lnSpc>
                <a:spcPct val="120000"/>
              </a:lnSpc>
              <a:spcBef>
                <a:spcPts val="375"/>
              </a:spcBef>
              <a:spcAft>
                <a:spcPts val="0"/>
              </a:spcAft>
              <a:buClr>
                <a:schemeClr val="lt1"/>
              </a:buClr>
              <a:buSzPts val="2250"/>
              <a:buChar char="•"/>
              <a:defRPr/>
            </a:lvl4pPr>
            <a:lvl5pPr indent="-371475" lvl="4" marL="2286000" rtl="0" algn="l">
              <a:lnSpc>
                <a:spcPct val="120000"/>
              </a:lnSpc>
              <a:spcBef>
                <a:spcPts val="375"/>
              </a:spcBef>
              <a:spcAft>
                <a:spcPts val="0"/>
              </a:spcAft>
              <a:buClr>
                <a:schemeClr val="lt1"/>
              </a:buClr>
              <a:buSzPts val="2250"/>
              <a:buChar char="•"/>
              <a:defRPr/>
            </a:lvl5pPr>
            <a:lvl6pPr indent="-371475" lvl="5" marL="2743200" rtl="0" algn="l">
              <a:lnSpc>
                <a:spcPct val="120000"/>
              </a:lnSpc>
              <a:spcBef>
                <a:spcPts val="375"/>
              </a:spcBef>
              <a:spcAft>
                <a:spcPts val="0"/>
              </a:spcAft>
              <a:buClr>
                <a:schemeClr val="lt1"/>
              </a:buClr>
              <a:buSzPts val="2250"/>
              <a:buChar char="•"/>
              <a:defRPr/>
            </a:lvl6pPr>
            <a:lvl7pPr indent="-371475" lvl="6" marL="3200400" rtl="0" algn="l">
              <a:lnSpc>
                <a:spcPct val="120000"/>
              </a:lnSpc>
              <a:spcBef>
                <a:spcPts val="375"/>
              </a:spcBef>
              <a:spcAft>
                <a:spcPts val="0"/>
              </a:spcAft>
              <a:buClr>
                <a:schemeClr val="lt1"/>
              </a:buClr>
              <a:buSzPts val="2250"/>
              <a:buChar char="•"/>
              <a:defRPr/>
            </a:lvl7pPr>
            <a:lvl8pPr indent="-371475" lvl="7" marL="3657600" rtl="0" algn="l">
              <a:lnSpc>
                <a:spcPct val="120000"/>
              </a:lnSpc>
              <a:spcBef>
                <a:spcPts val="375"/>
              </a:spcBef>
              <a:spcAft>
                <a:spcPts val="0"/>
              </a:spcAft>
              <a:buClr>
                <a:schemeClr val="lt1"/>
              </a:buClr>
              <a:buSzPts val="2250"/>
              <a:buChar char="•"/>
              <a:defRPr/>
            </a:lvl8pPr>
            <a:lvl9pPr indent="-371475" lvl="8" marL="4114800" rtl="0" algn="l">
              <a:lnSpc>
                <a:spcPct val="120000"/>
              </a:lnSpc>
              <a:spcBef>
                <a:spcPts val="375"/>
              </a:spcBef>
              <a:spcAft>
                <a:spcPts val="0"/>
              </a:spcAft>
              <a:buClr>
                <a:schemeClr val="lt1"/>
              </a:buClr>
              <a:buSzPts val="2250"/>
              <a:buChar char="•"/>
              <a:defRPr/>
            </a:lvl9pPr>
          </a:lstStyle>
          <a:p/>
        </p:txBody>
      </p:sp>
      <p:sp>
        <p:nvSpPr>
          <p:cNvPr id="188" name="Google Shape;188;p19"/>
          <p:cNvSpPr txBox="1"/>
          <p:nvPr>
            <p:ph idx="10" type="dt"/>
          </p:nvPr>
        </p:nvSpPr>
        <p:spPr>
          <a:xfrm>
            <a:off x="5592691" y="4412457"/>
            <a:ext cx="2057400" cy="2739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89" name="Google Shape;189;p19"/>
          <p:cNvSpPr txBox="1"/>
          <p:nvPr>
            <p:ph idx="11" type="ftr"/>
          </p:nvPr>
        </p:nvSpPr>
        <p:spPr>
          <a:xfrm>
            <a:off x="856059" y="4412457"/>
            <a:ext cx="4679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90" name="Google Shape;190;p19"/>
          <p:cNvSpPr txBox="1"/>
          <p:nvPr>
            <p:ph idx="12" type="sldNum"/>
          </p:nvPr>
        </p:nvSpPr>
        <p:spPr>
          <a:xfrm>
            <a:off x="7707241" y="4412456"/>
            <a:ext cx="578400" cy="2739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700"/>
              <a:buNone/>
              <a:defRPr/>
            </a:lvl1pPr>
            <a:lvl2pPr indent="0" lvl="1" marL="0" rtl="0" algn="r">
              <a:lnSpc>
                <a:spcPct val="100000"/>
              </a:lnSpc>
              <a:spcBef>
                <a:spcPts val="0"/>
              </a:spcBef>
              <a:spcAft>
                <a:spcPts val="0"/>
              </a:spcAft>
              <a:buSzPts val="700"/>
              <a:buNone/>
              <a:defRPr/>
            </a:lvl2pPr>
            <a:lvl3pPr indent="0" lvl="2" marL="0" rtl="0" algn="r">
              <a:lnSpc>
                <a:spcPct val="100000"/>
              </a:lnSpc>
              <a:spcBef>
                <a:spcPts val="0"/>
              </a:spcBef>
              <a:spcAft>
                <a:spcPts val="0"/>
              </a:spcAft>
              <a:buSzPts val="700"/>
              <a:buNone/>
              <a:defRPr/>
            </a:lvl3pPr>
            <a:lvl4pPr indent="0" lvl="3" marL="0" rtl="0" algn="r">
              <a:lnSpc>
                <a:spcPct val="100000"/>
              </a:lnSpc>
              <a:spcBef>
                <a:spcPts val="0"/>
              </a:spcBef>
              <a:spcAft>
                <a:spcPts val="0"/>
              </a:spcAft>
              <a:buSzPts val="700"/>
              <a:buNone/>
              <a:defRPr/>
            </a:lvl4pPr>
            <a:lvl5pPr indent="0" lvl="4" marL="0" rtl="0" algn="r">
              <a:lnSpc>
                <a:spcPct val="100000"/>
              </a:lnSpc>
              <a:spcBef>
                <a:spcPts val="0"/>
              </a:spcBef>
              <a:spcAft>
                <a:spcPts val="0"/>
              </a:spcAft>
              <a:buSzPts val="700"/>
              <a:buNone/>
              <a:defRPr/>
            </a:lvl5pPr>
            <a:lvl6pPr indent="0" lvl="5" marL="0" rtl="0" algn="r">
              <a:lnSpc>
                <a:spcPct val="100000"/>
              </a:lnSpc>
              <a:spcBef>
                <a:spcPts val="0"/>
              </a:spcBef>
              <a:spcAft>
                <a:spcPts val="0"/>
              </a:spcAft>
              <a:buSzPts val="700"/>
              <a:buNone/>
              <a:defRPr/>
            </a:lvl6pPr>
            <a:lvl7pPr indent="0" lvl="6" marL="0" rtl="0" algn="r">
              <a:lnSpc>
                <a:spcPct val="100000"/>
              </a:lnSpc>
              <a:spcBef>
                <a:spcPts val="0"/>
              </a:spcBef>
              <a:spcAft>
                <a:spcPts val="0"/>
              </a:spcAft>
              <a:buSzPts val="700"/>
              <a:buNone/>
              <a:defRPr/>
            </a:lvl7pPr>
            <a:lvl8pPr indent="0" lvl="7" marL="0" rtl="0" algn="r">
              <a:lnSpc>
                <a:spcPct val="100000"/>
              </a:lnSpc>
              <a:spcBef>
                <a:spcPts val="0"/>
              </a:spcBef>
              <a:spcAft>
                <a:spcPts val="0"/>
              </a:spcAft>
              <a:buSzPts val="700"/>
              <a:buNone/>
              <a:defRPr/>
            </a:lvl8pPr>
            <a:lvl9pPr indent="0" lvl="8" marL="0" rtl="0" algn="r">
              <a:lnSpc>
                <a:spcPct val="100000"/>
              </a:lnSpc>
              <a:spcBef>
                <a:spcPts val="0"/>
              </a:spcBef>
              <a:spcAft>
                <a:spcPts val="0"/>
              </a:spcAft>
              <a:buSzPts val="7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191" name="Shape 191"/>
        <p:cNvGrpSpPr/>
        <p:nvPr/>
      </p:nvGrpSpPr>
      <p:grpSpPr>
        <a:xfrm>
          <a:off x="0" y="0"/>
          <a:ext cx="0" cy="0"/>
          <a:chOff x="0" y="0"/>
          <a:chExt cx="0" cy="0"/>
        </a:xfrm>
      </p:grpSpPr>
      <p:sp>
        <p:nvSpPr>
          <p:cNvPr id="192" name="Google Shape;192;p20"/>
          <p:cNvSpPr txBox="1"/>
          <p:nvPr>
            <p:ph type="title"/>
          </p:nvPr>
        </p:nvSpPr>
        <p:spPr>
          <a:xfrm>
            <a:off x="856060" y="463888"/>
            <a:ext cx="7429500" cy="11088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lt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3" name="Google Shape;193;p20"/>
          <p:cNvSpPr txBox="1"/>
          <p:nvPr>
            <p:ph idx="10" type="dt"/>
          </p:nvPr>
        </p:nvSpPr>
        <p:spPr>
          <a:xfrm>
            <a:off x="5592691" y="4412457"/>
            <a:ext cx="2057400" cy="2739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94" name="Google Shape;194;p20"/>
          <p:cNvSpPr txBox="1"/>
          <p:nvPr>
            <p:ph idx="11" type="ftr"/>
          </p:nvPr>
        </p:nvSpPr>
        <p:spPr>
          <a:xfrm>
            <a:off x="856059" y="4412457"/>
            <a:ext cx="4679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95" name="Google Shape;195;p20"/>
          <p:cNvSpPr txBox="1"/>
          <p:nvPr>
            <p:ph idx="12" type="sldNum"/>
          </p:nvPr>
        </p:nvSpPr>
        <p:spPr>
          <a:xfrm>
            <a:off x="7707241" y="4412456"/>
            <a:ext cx="578400" cy="2739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700"/>
              <a:buNone/>
              <a:defRPr/>
            </a:lvl1pPr>
            <a:lvl2pPr indent="0" lvl="1" marL="0" rtl="0" algn="r">
              <a:lnSpc>
                <a:spcPct val="100000"/>
              </a:lnSpc>
              <a:spcBef>
                <a:spcPts val="0"/>
              </a:spcBef>
              <a:spcAft>
                <a:spcPts val="0"/>
              </a:spcAft>
              <a:buSzPts val="700"/>
              <a:buNone/>
              <a:defRPr/>
            </a:lvl2pPr>
            <a:lvl3pPr indent="0" lvl="2" marL="0" rtl="0" algn="r">
              <a:lnSpc>
                <a:spcPct val="100000"/>
              </a:lnSpc>
              <a:spcBef>
                <a:spcPts val="0"/>
              </a:spcBef>
              <a:spcAft>
                <a:spcPts val="0"/>
              </a:spcAft>
              <a:buSzPts val="700"/>
              <a:buNone/>
              <a:defRPr/>
            </a:lvl3pPr>
            <a:lvl4pPr indent="0" lvl="3" marL="0" rtl="0" algn="r">
              <a:lnSpc>
                <a:spcPct val="100000"/>
              </a:lnSpc>
              <a:spcBef>
                <a:spcPts val="0"/>
              </a:spcBef>
              <a:spcAft>
                <a:spcPts val="0"/>
              </a:spcAft>
              <a:buSzPts val="700"/>
              <a:buNone/>
              <a:defRPr/>
            </a:lvl4pPr>
            <a:lvl5pPr indent="0" lvl="4" marL="0" rtl="0" algn="r">
              <a:lnSpc>
                <a:spcPct val="100000"/>
              </a:lnSpc>
              <a:spcBef>
                <a:spcPts val="0"/>
              </a:spcBef>
              <a:spcAft>
                <a:spcPts val="0"/>
              </a:spcAft>
              <a:buSzPts val="700"/>
              <a:buNone/>
              <a:defRPr/>
            </a:lvl5pPr>
            <a:lvl6pPr indent="0" lvl="5" marL="0" rtl="0" algn="r">
              <a:lnSpc>
                <a:spcPct val="100000"/>
              </a:lnSpc>
              <a:spcBef>
                <a:spcPts val="0"/>
              </a:spcBef>
              <a:spcAft>
                <a:spcPts val="0"/>
              </a:spcAft>
              <a:buSzPts val="700"/>
              <a:buNone/>
              <a:defRPr/>
            </a:lvl6pPr>
            <a:lvl7pPr indent="0" lvl="6" marL="0" rtl="0" algn="r">
              <a:lnSpc>
                <a:spcPct val="100000"/>
              </a:lnSpc>
              <a:spcBef>
                <a:spcPts val="0"/>
              </a:spcBef>
              <a:spcAft>
                <a:spcPts val="0"/>
              </a:spcAft>
              <a:buSzPts val="700"/>
              <a:buNone/>
              <a:defRPr/>
            </a:lvl7pPr>
            <a:lvl8pPr indent="0" lvl="7" marL="0" rtl="0" algn="r">
              <a:lnSpc>
                <a:spcPct val="100000"/>
              </a:lnSpc>
              <a:spcBef>
                <a:spcPts val="0"/>
              </a:spcBef>
              <a:spcAft>
                <a:spcPts val="0"/>
              </a:spcAft>
              <a:buSzPts val="700"/>
              <a:buNone/>
              <a:defRPr/>
            </a:lvl8pPr>
            <a:lvl9pPr indent="0" lvl="8" marL="0" rtl="0" algn="r">
              <a:lnSpc>
                <a:spcPct val="100000"/>
              </a:lnSpc>
              <a:spcBef>
                <a:spcPts val="0"/>
              </a:spcBef>
              <a:spcAft>
                <a:spcPts val="0"/>
              </a:spcAft>
              <a:buSzPts val="7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196" name="Shape 196"/>
        <p:cNvGrpSpPr/>
        <p:nvPr/>
      </p:nvGrpSpPr>
      <p:grpSpPr>
        <a:xfrm>
          <a:off x="0" y="0"/>
          <a:ext cx="0" cy="0"/>
          <a:chOff x="0" y="0"/>
          <a:chExt cx="0" cy="0"/>
        </a:xfrm>
      </p:grpSpPr>
      <p:sp>
        <p:nvSpPr>
          <p:cNvPr id="197" name="Google Shape;197;p21"/>
          <p:cNvSpPr txBox="1"/>
          <p:nvPr>
            <p:ph idx="10" type="dt"/>
          </p:nvPr>
        </p:nvSpPr>
        <p:spPr>
          <a:xfrm>
            <a:off x="5592691" y="4412457"/>
            <a:ext cx="2057400" cy="2739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98" name="Google Shape;198;p21"/>
          <p:cNvSpPr txBox="1"/>
          <p:nvPr>
            <p:ph idx="11" type="ftr"/>
          </p:nvPr>
        </p:nvSpPr>
        <p:spPr>
          <a:xfrm>
            <a:off x="856059" y="4412457"/>
            <a:ext cx="4679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99" name="Google Shape;199;p21"/>
          <p:cNvSpPr txBox="1"/>
          <p:nvPr>
            <p:ph idx="12" type="sldNum"/>
          </p:nvPr>
        </p:nvSpPr>
        <p:spPr>
          <a:xfrm>
            <a:off x="7707241" y="4412456"/>
            <a:ext cx="578400" cy="2739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700"/>
              <a:buNone/>
              <a:defRPr/>
            </a:lvl1pPr>
            <a:lvl2pPr indent="0" lvl="1" marL="0" rtl="0" algn="r">
              <a:lnSpc>
                <a:spcPct val="100000"/>
              </a:lnSpc>
              <a:spcBef>
                <a:spcPts val="0"/>
              </a:spcBef>
              <a:spcAft>
                <a:spcPts val="0"/>
              </a:spcAft>
              <a:buSzPts val="700"/>
              <a:buNone/>
              <a:defRPr/>
            </a:lvl2pPr>
            <a:lvl3pPr indent="0" lvl="2" marL="0" rtl="0" algn="r">
              <a:lnSpc>
                <a:spcPct val="100000"/>
              </a:lnSpc>
              <a:spcBef>
                <a:spcPts val="0"/>
              </a:spcBef>
              <a:spcAft>
                <a:spcPts val="0"/>
              </a:spcAft>
              <a:buSzPts val="700"/>
              <a:buNone/>
              <a:defRPr/>
            </a:lvl3pPr>
            <a:lvl4pPr indent="0" lvl="3" marL="0" rtl="0" algn="r">
              <a:lnSpc>
                <a:spcPct val="100000"/>
              </a:lnSpc>
              <a:spcBef>
                <a:spcPts val="0"/>
              </a:spcBef>
              <a:spcAft>
                <a:spcPts val="0"/>
              </a:spcAft>
              <a:buSzPts val="700"/>
              <a:buNone/>
              <a:defRPr/>
            </a:lvl4pPr>
            <a:lvl5pPr indent="0" lvl="4" marL="0" rtl="0" algn="r">
              <a:lnSpc>
                <a:spcPct val="100000"/>
              </a:lnSpc>
              <a:spcBef>
                <a:spcPts val="0"/>
              </a:spcBef>
              <a:spcAft>
                <a:spcPts val="0"/>
              </a:spcAft>
              <a:buSzPts val="700"/>
              <a:buNone/>
              <a:defRPr/>
            </a:lvl5pPr>
            <a:lvl6pPr indent="0" lvl="5" marL="0" rtl="0" algn="r">
              <a:lnSpc>
                <a:spcPct val="100000"/>
              </a:lnSpc>
              <a:spcBef>
                <a:spcPts val="0"/>
              </a:spcBef>
              <a:spcAft>
                <a:spcPts val="0"/>
              </a:spcAft>
              <a:buSzPts val="700"/>
              <a:buNone/>
              <a:defRPr/>
            </a:lvl6pPr>
            <a:lvl7pPr indent="0" lvl="6" marL="0" rtl="0" algn="r">
              <a:lnSpc>
                <a:spcPct val="100000"/>
              </a:lnSpc>
              <a:spcBef>
                <a:spcPts val="0"/>
              </a:spcBef>
              <a:spcAft>
                <a:spcPts val="0"/>
              </a:spcAft>
              <a:buSzPts val="700"/>
              <a:buNone/>
              <a:defRPr/>
            </a:lvl7pPr>
            <a:lvl8pPr indent="0" lvl="7" marL="0" rtl="0" algn="r">
              <a:lnSpc>
                <a:spcPct val="100000"/>
              </a:lnSpc>
              <a:spcBef>
                <a:spcPts val="0"/>
              </a:spcBef>
              <a:spcAft>
                <a:spcPts val="0"/>
              </a:spcAft>
              <a:buSzPts val="700"/>
              <a:buNone/>
              <a:defRPr/>
            </a:lvl8pPr>
            <a:lvl9pPr indent="0" lvl="8" marL="0" rtl="0" algn="r">
              <a:lnSpc>
                <a:spcPct val="100000"/>
              </a:lnSpc>
              <a:spcBef>
                <a:spcPts val="0"/>
              </a:spcBef>
              <a:spcAft>
                <a:spcPts val="0"/>
              </a:spcAft>
              <a:buSzPts val="7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200" name="Shape 200"/>
        <p:cNvGrpSpPr/>
        <p:nvPr/>
      </p:nvGrpSpPr>
      <p:grpSpPr>
        <a:xfrm>
          <a:off x="0" y="0"/>
          <a:ext cx="0" cy="0"/>
          <a:chOff x="0" y="0"/>
          <a:chExt cx="0" cy="0"/>
        </a:xfrm>
      </p:grpSpPr>
      <p:sp>
        <p:nvSpPr>
          <p:cNvPr id="201" name="Google Shape;201;p22"/>
          <p:cNvSpPr txBox="1"/>
          <p:nvPr>
            <p:ph type="title"/>
          </p:nvPr>
        </p:nvSpPr>
        <p:spPr>
          <a:xfrm>
            <a:off x="860029" y="457201"/>
            <a:ext cx="2892000" cy="1230000"/>
          </a:xfrm>
          <a:prstGeom prst="rect">
            <a:avLst/>
          </a:prstGeom>
          <a:noFill/>
          <a:ln>
            <a:noFill/>
          </a:ln>
        </p:spPr>
        <p:txBody>
          <a:bodyPr anchorCtr="0" anchor="b" bIns="45700" lIns="91425" spcFirstLastPara="1" rIns="91425" wrap="square" tIns="45700">
            <a:normAutofit/>
          </a:bodyPr>
          <a:lstStyle>
            <a:lvl1pPr lvl="0" rtl="0" algn="l">
              <a:lnSpc>
                <a:spcPct val="90000"/>
              </a:lnSpc>
              <a:spcBef>
                <a:spcPts val="0"/>
              </a:spcBef>
              <a:spcAft>
                <a:spcPts val="0"/>
              </a:spcAft>
              <a:buClr>
                <a:schemeClr val="lt1"/>
              </a:buClr>
              <a:buSzPts val="2400"/>
              <a:buFont typeface="Twentieth Century"/>
              <a:buNone/>
              <a:defRPr sz="2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2" name="Google Shape;202;p22"/>
          <p:cNvSpPr txBox="1"/>
          <p:nvPr>
            <p:ph idx="1" type="body"/>
          </p:nvPr>
        </p:nvSpPr>
        <p:spPr>
          <a:xfrm>
            <a:off x="3867150" y="444499"/>
            <a:ext cx="4418400" cy="3898800"/>
          </a:xfrm>
          <a:prstGeom prst="rect">
            <a:avLst/>
          </a:prstGeom>
          <a:noFill/>
          <a:ln>
            <a:noFill/>
          </a:ln>
        </p:spPr>
        <p:txBody>
          <a:bodyPr anchorCtr="0" anchor="ctr" bIns="45700" lIns="91425" spcFirstLastPara="1" rIns="91425" wrap="square" tIns="45700">
            <a:normAutofit/>
          </a:bodyPr>
          <a:lstStyle>
            <a:lvl1pPr indent="-371475" lvl="0" marL="457200" rtl="0" algn="l">
              <a:lnSpc>
                <a:spcPct val="120000"/>
              </a:lnSpc>
              <a:spcBef>
                <a:spcPts val="750"/>
              </a:spcBef>
              <a:spcAft>
                <a:spcPts val="0"/>
              </a:spcAft>
              <a:buClr>
                <a:schemeClr val="lt1"/>
              </a:buClr>
              <a:buSzPts val="2250"/>
              <a:buChar char="•"/>
              <a:defRPr/>
            </a:lvl1pPr>
            <a:lvl2pPr indent="-371475" lvl="1" marL="914400" rtl="0" algn="l">
              <a:lnSpc>
                <a:spcPct val="120000"/>
              </a:lnSpc>
              <a:spcBef>
                <a:spcPts val="375"/>
              </a:spcBef>
              <a:spcAft>
                <a:spcPts val="0"/>
              </a:spcAft>
              <a:buClr>
                <a:schemeClr val="lt1"/>
              </a:buClr>
              <a:buSzPts val="2250"/>
              <a:buChar char="•"/>
              <a:defRPr/>
            </a:lvl2pPr>
            <a:lvl3pPr indent="-371475" lvl="2" marL="1371600" rtl="0" algn="l">
              <a:lnSpc>
                <a:spcPct val="120000"/>
              </a:lnSpc>
              <a:spcBef>
                <a:spcPts val="375"/>
              </a:spcBef>
              <a:spcAft>
                <a:spcPts val="0"/>
              </a:spcAft>
              <a:buClr>
                <a:schemeClr val="lt1"/>
              </a:buClr>
              <a:buSzPts val="2250"/>
              <a:buChar char="•"/>
              <a:defRPr/>
            </a:lvl3pPr>
            <a:lvl4pPr indent="-371475" lvl="3" marL="1828800" rtl="0" algn="l">
              <a:lnSpc>
                <a:spcPct val="120000"/>
              </a:lnSpc>
              <a:spcBef>
                <a:spcPts val="375"/>
              </a:spcBef>
              <a:spcAft>
                <a:spcPts val="0"/>
              </a:spcAft>
              <a:buClr>
                <a:schemeClr val="lt1"/>
              </a:buClr>
              <a:buSzPts val="2250"/>
              <a:buChar char="•"/>
              <a:defRPr/>
            </a:lvl4pPr>
            <a:lvl5pPr indent="-371475" lvl="4" marL="2286000" rtl="0" algn="l">
              <a:lnSpc>
                <a:spcPct val="120000"/>
              </a:lnSpc>
              <a:spcBef>
                <a:spcPts val="375"/>
              </a:spcBef>
              <a:spcAft>
                <a:spcPts val="0"/>
              </a:spcAft>
              <a:buClr>
                <a:schemeClr val="lt1"/>
              </a:buClr>
              <a:buSzPts val="2250"/>
              <a:buChar char="•"/>
              <a:defRPr/>
            </a:lvl5pPr>
            <a:lvl6pPr indent="-371475" lvl="5" marL="2743200" rtl="0" algn="l">
              <a:lnSpc>
                <a:spcPct val="120000"/>
              </a:lnSpc>
              <a:spcBef>
                <a:spcPts val="375"/>
              </a:spcBef>
              <a:spcAft>
                <a:spcPts val="0"/>
              </a:spcAft>
              <a:buClr>
                <a:schemeClr val="lt1"/>
              </a:buClr>
              <a:buSzPts val="2250"/>
              <a:buChar char="•"/>
              <a:defRPr/>
            </a:lvl6pPr>
            <a:lvl7pPr indent="-371475" lvl="6" marL="3200400" rtl="0" algn="l">
              <a:lnSpc>
                <a:spcPct val="120000"/>
              </a:lnSpc>
              <a:spcBef>
                <a:spcPts val="375"/>
              </a:spcBef>
              <a:spcAft>
                <a:spcPts val="0"/>
              </a:spcAft>
              <a:buClr>
                <a:schemeClr val="lt1"/>
              </a:buClr>
              <a:buSzPts val="2250"/>
              <a:buChar char="•"/>
              <a:defRPr/>
            </a:lvl7pPr>
            <a:lvl8pPr indent="-371475" lvl="7" marL="3657600" rtl="0" algn="l">
              <a:lnSpc>
                <a:spcPct val="120000"/>
              </a:lnSpc>
              <a:spcBef>
                <a:spcPts val="375"/>
              </a:spcBef>
              <a:spcAft>
                <a:spcPts val="0"/>
              </a:spcAft>
              <a:buClr>
                <a:schemeClr val="lt1"/>
              </a:buClr>
              <a:buSzPts val="2250"/>
              <a:buChar char="•"/>
              <a:defRPr/>
            </a:lvl8pPr>
            <a:lvl9pPr indent="-371475" lvl="8" marL="4114800" rtl="0" algn="l">
              <a:lnSpc>
                <a:spcPct val="120000"/>
              </a:lnSpc>
              <a:spcBef>
                <a:spcPts val="375"/>
              </a:spcBef>
              <a:spcAft>
                <a:spcPts val="0"/>
              </a:spcAft>
              <a:buClr>
                <a:schemeClr val="lt1"/>
              </a:buClr>
              <a:buSzPts val="2250"/>
              <a:buChar char="•"/>
              <a:defRPr/>
            </a:lvl9pPr>
          </a:lstStyle>
          <a:p/>
        </p:txBody>
      </p:sp>
      <p:sp>
        <p:nvSpPr>
          <p:cNvPr id="203" name="Google Shape;203;p22"/>
          <p:cNvSpPr txBox="1"/>
          <p:nvPr>
            <p:ph idx="2" type="body"/>
          </p:nvPr>
        </p:nvSpPr>
        <p:spPr>
          <a:xfrm>
            <a:off x="860029" y="1687114"/>
            <a:ext cx="2892000" cy="2656200"/>
          </a:xfrm>
          <a:prstGeom prst="rect">
            <a:avLst/>
          </a:prstGeom>
          <a:noFill/>
          <a:ln>
            <a:noFill/>
          </a:ln>
        </p:spPr>
        <p:txBody>
          <a:bodyPr anchorCtr="0" anchor="t" bIns="45700" lIns="91425" spcFirstLastPara="1" rIns="91425" wrap="square" tIns="45700">
            <a:normAutofit/>
          </a:bodyPr>
          <a:lstStyle>
            <a:lvl1pPr indent="-228600" lvl="0" marL="457200" rtl="0" algn="l">
              <a:lnSpc>
                <a:spcPct val="120000"/>
              </a:lnSpc>
              <a:spcBef>
                <a:spcPts val="750"/>
              </a:spcBef>
              <a:spcAft>
                <a:spcPts val="0"/>
              </a:spcAft>
              <a:buClr>
                <a:schemeClr val="lt1"/>
              </a:buClr>
              <a:buSzPts val="1500"/>
              <a:buNone/>
              <a:defRPr sz="1200"/>
            </a:lvl1pPr>
            <a:lvl2pPr indent="-228600" lvl="1" marL="914400" rtl="0" algn="l">
              <a:lnSpc>
                <a:spcPct val="120000"/>
              </a:lnSpc>
              <a:spcBef>
                <a:spcPts val="375"/>
              </a:spcBef>
              <a:spcAft>
                <a:spcPts val="0"/>
              </a:spcAft>
              <a:buClr>
                <a:schemeClr val="lt1"/>
              </a:buClr>
              <a:buSzPts val="1313"/>
              <a:buNone/>
              <a:defRPr sz="1050"/>
            </a:lvl2pPr>
            <a:lvl3pPr indent="-228600" lvl="2" marL="1371600" rtl="0" algn="l">
              <a:lnSpc>
                <a:spcPct val="120000"/>
              </a:lnSpc>
              <a:spcBef>
                <a:spcPts val="375"/>
              </a:spcBef>
              <a:spcAft>
                <a:spcPts val="0"/>
              </a:spcAft>
              <a:buClr>
                <a:schemeClr val="lt1"/>
              </a:buClr>
              <a:buSzPts val="1125"/>
              <a:buNone/>
              <a:defRPr sz="900"/>
            </a:lvl3pPr>
            <a:lvl4pPr indent="-228600" lvl="3" marL="1828800" rtl="0" algn="l">
              <a:lnSpc>
                <a:spcPct val="120000"/>
              </a:lnSpc>
              <a:spcBef>
                <a:spcPts val="375"/>
              </a:spcBef>
              <a:spcAft>
                <a:spcPts val="0"/>
              </a:spcAft>
              <a:buClr>
                <a:schemeClr val="lt1"/>
              </a:buClr>
              <a:buSzPts val="938"/>
              <a:buNone/>
              <a:defRPr sz="750"/>
            </a:lvl4pPr>
            <a:lvl5pPr indent="-228600" lvl="4" marL="2286000" rtl="0" algn="l">
              <a:lnSpc>
                <a:spcPct val="120000"/>
              </a:lnSpc>
              <a:spcBef>
                <a:spcPts val="375"/>
              </a:spcBef>
              <a:spcAft>
                <a:spcPts val="0"/>
              </a:spcAft>
              <a:buClr>
                <a:schemeClr val="lt1"/>
              </a:buClr>
              <a:buSzPts val="938"/>
              <a:buNone/>
              <a:defRPr sz="750"/>
            </a:lvl5pPr>
            <a:lvl6pPr indent="-228600" lvl="5" marL="2743200" rtl="0" algn="l">
              <a:lnSpc>
                <a:spcPct val="120000"/>
              </a:lnSpc>
              <a:spcBef>
                <a:spcPts val="375"/>
              </a:spcBef>
              <a:spcAft>
                <a:spcPts val="0"/>
              </a:spcAft>
              <a:buClr>
                <a:schemeClr val="lt1"/>
              </a:buClr>
              <a:buSzPts val="938"/>
              <a:buNone/>
              <a:defRPr sz="750"/>
            </a:lvl6pPr>
            <a:lvl7pPr indent="-228600" lvl="6" marL="3200400" rtl="0" algn="l">
              <a:lnSpc>
                <a:spcPct val="120000"/>
              </a:lnSpc>
              <a:spcBef>
                <a:spcPts val="375"/>
              </a:spcBef>
              <a:spcAft>
                <a:spcPts val="0"/>
              </a:spcAft>
              <a:buClr>
                <a:schemeClr val="lt1"/>
              </a:buClr>
              <a:buSzPts val="938"/>
              <a:buNone/>
              <a:defRPr sz="750"/>
            </a:lvl7pPr>
            <a:lvl8pPr indent="-228600" lvl="7" marL="3657600" rtl="0" algn="l">
              <a:lnSpc>
                <a:spcPct val="120000"/>
              </a:lnSpc>
              <a:spcBef>
                <a:spcPts val="375"/>
              </a:spcBef>
              <a:spcAft>
                <a:spcPts val="0"/>
              </a:spcAft>
              <a:buClr>
                <a:schemeClr val="lt1"/>
              </a:buClr>
              <a:buSzPts val="938"/>
              <a:buNone/>
              <a:defRPr sz="750"/>
            </a:lvl8pPr>
            <a:lvl9pPr indent="-228600" lvl="8" marL="4114800" rtl="0" algn="l">
              <a:lnSpc>
                <a:spcPct val="120000"/>
              </a:lnSpc>
              <a:spcBef>
                <a:spcPts val="375"/>
              </a:spcBef>
              <a:spcAft>
                <a:spcPts val="0"/>
              </a:spcAft>
              <a:buClr>
                <a:schemeClr val="lt1"/>
              </a:buClr>
              <a:buSzPts val="938"/>
              <a:buNone/>
              <a:defRPr sz="750"/>
            </a:lvl9pPr>
          </a:lstStyle>
          <a:p/>
        </p:txBody>
      </p:sp>
      <p:sp>
        <p:nvSpPr>
          <p:cNvPr id="204" name="Google Shape;204;p22"/>
          <p:cNvSpPr txBox="1"/>
          <p:nvPr>
            <p:ph idx="10" type="dt"/>
          </p:nvPr>
        </p:nvSpPr>
        <p:spPr>
          <a:xfrm>
            <a:off x="5592691" y="4412457"/>
            <a:ext cx="2057400" cy="2739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05" name="Google Shape;205;p22"/>
          <p:cNvSpPr txBox="1"/>
          <p:nvPr>
            <p:ph idx="11" type="ftr"/>
          </p:nvPr>
        </p:nvSpPr>
        <p:spPr>
          <a:xfrm>
            <a:off x="856059" y="4412457"/>
            <a:ext cx="4679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06" name="Google Shape;206;p22"/>
          <p:cNvSpPr txBox="1"/>
          <p:nvPr>
            <p:ph idx="12" type="sldNum"/>
          </p:nvPr>
        </p:nvSpPr>
        <p:spPr>
          <a:xfrm>
            <a:off x="7707241" y="4412456"/>
            <a:ext cx="578400" cy="2739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700"/>
              <a:buNone/>
              <a:defRPr/>
            </a:lvl1pPr>
            <a:lvl2pPr indent="0" lvl="1" marL="0" rtl="0" algn="r">
              <a:lnSpc>
                <a:spcPct val="100000"/>
              </a:lnSpc>
              <a:spcBef>
                <a:spcPts val="0"/>
              </a:spcBef>
              <a:spcAft>
                <a:spcPts val="0"/>
              </a:spcAft>
              <a:buSzPts val="700"/>
              <a:buNone/>
              <a:defRPr/>
            </a:lvl2pPr>
            <a:lvl3pPr indent="0" lvl="2" marL="0" rtl="0" algn="r">
              <a:lnSpc>
                <a:spcPct val="100000"/>
              </a:lnSpc>
              <a:spcBef>
                <a:spcPts val="0"/>
              </a:spcBef>
              <a:spcAft>
                <a:spcPts val="0"/>
              </a:spcAft>
              <a:buSzPts val="700"/>
              <a:buNone/>
              <a:defRPr/>
            </a:lvl3pPr>
            <a:lvl4pPr indent="0" lvl="3" marL="0" rtl="0" algn="r">
              <a:lnSpc>
                <a:spcPct val="100000"/>
              </a:lnSpc>
              <a:spcBef>
                <a:spcPts val="0"/>
              </a:spcBef>
              <a:spcAft>
                <a:spcPts val="0"/>
              </a:spcAft>
              <a:buSzPts val="700"/>
              <a:buNone/>
              <a:defRPr/>
            </a:lvl4pPr>
            <a:lvl5pPr indent="0" lvl="4" marL="0" rtl="0" algn="r">
              <a:lnSpc>
                <a:spcPct val="100000"/>
              </a:lnSpc>
              <a:spcBef>
                <a:spcPts val="0"/>
              </a:spcBef>
              <a:spcAft>
                <a:spcPts val="0"/>
              </a:spcAft>
              <a:buSzPts val="700"/>
              <a:buNone/>
              <a:defRPr/>
            </a:lvl5pPr>
            <a:lvl6pPr indent="0" lvl="5" marL="0" rtl="0" algn="r">
              <a:lnSpc>
                <a:spcPct val="100000"/>
              </a:lnSpc>
              <a:spcBef>
                <a:spcPts val="0"/>
              </a:spcBef>
              <a:spcAft>
                <a:spcPts val="0"/>
              </a:spcAft>
              <a:buSzPts val="700"/>
              <a:buNone/>
              <a:defRPr/>
            </a:lvl6pPr>
            <a:lvl7pPr indent="0" lvl="6" marL="0" rtl="0" algn="r">
              <a:lnSpc>
                <a:spcPct val="100000"/>
              </a:lnSpc>
              <a:spcBef>
                <a:spcPts val="0"/>
              </a:spcBef>
              <a:spcAft>
                <a:spcPts val="0"/>
              </a:spcAft>
              <a:buSzPts val="700"/>
              <a:buNone/>
              <a:defRPr/>
            </a:lvl7pPr>
            <a:lvl8pPr indent="0" lvl="7" marL="0" rtl="0" algn="r">
              <a:lnSpc>
                <a:spcPct val="100000"/>
              </a:lnSpc>
              <a:spcBef>
                <a:spcPts val="0"/>
              </a:spcBef>
              <a:spcAft>
                <a:spcPts val="0"/>
              </a:spcAft>
              <a:buSzPts val="700"/>
              <a:buNone/>
              <a:defRPr/>
            </a:lvl8pPr>
            <a:lvl9pPr indent="0" lvl="8" marL="0" rtl="0" algn="r">
              <a:lnSpc>
                <a:spcPct val="100000"/>
              </a:lnSpc>
              <a:spcBef>
                <a:spcPts val="0"/>
              </a:spcBef>
              <a:spcAft>
                <a:spcPts val="0"/>
              </a:spcAft>
              <a:buSzPts val="7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207" name="Shape 207"/>
        <p:cNvGrpSpPr/>
        <p:nvPr/>
      </p:nvGrpSpPr>
      <p:grpSpPr>
        <a:xfrm>
          <a:off x="0" y="0"/>
          <a:ext cx="0" cy="0"/>
          <a:chOff x="0" y="0"/>
          <a:chExt cx="0" cy="0"/>
        </a:xfrm>
      </p:grpSpPr>
      <p:sp>
        <p:nvSpPr>
          <p:cNvPr id="208" name="Google Shape;208;p23"/>
          <p:cNvSpPr txBox="1"/>
          <p:nvPr>
            <p:ph type="title"/>
          </p:nvPr>
        </p:nvSpPr>
        <p:spPr>
          <a:xfrm>
            <a:off x="856060" y="457200"/>
            <a:ext cx="4450800" cy="1230000"/>
          </a:xfrm>
          <a:prstGeom prst="rect">
            <a:avLst/>
          </a:prstGeom>
          <a:noFill/>
          <a:ln>
            <a:noFill/>
          </a:ln>
        </p:spPr>
        <p:txBody>
          <a:bodyPr anchorCtr="0" anchor="b" bIns="45700" lIns="91425" spcFirstLastPara="1" rIns="91425" wrap="square" tIns="45700">
            <a:normAutofit/>
          </a:bodyPr>
          <a:lstStyle>
            <a:lvl1pPr lvl="0" rtl="0" algn="l">
              <a:lnSpc>
                <a:spcPct val="90000"/>
              </a:lnSpc>
              <a:spcBef>
                <a:spcPts val="0"/>
              </a:spcBef>
              <a:spcAft>
                <a:spcPts val="0"/>
              </a:spcAft>
              <a:buClr>
                <a:schemeClr val="lt1"/>
              </a:buClr>
              <a:buSzPts val="2400"/>
              <a:buFont typeface="Twentieth Century"/>
              <a:buNone/>
              <a:defRPr sz="2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9" name="Google Shape;209;p23"/>
          <p:cNvSpPr/>
          <p:nvPr>
            <p:ph idx="2" type="pic"/>
          </p:nvPr>
        </p:nvSpPr>
        <p:spPr>
          <a:xfrm>
            <a:off x="5535541" y="457201"/>
            <a:ext cx="2750100" cy="3886200"/>
          </a:xfrm>
          <a:prstGeom prst="round2DiagRect">
            <a:avLst>
              <a:gd fmla="val 5608" name="adj1"/>
              <a:gd fmla="val 0" name="adj2"/>
            </a:avLst>
          </a:prstGeom>
          <a:noFill/>
          <a:ln cap="sq" cmpd="sng" w="19050">
            <a:solidFill>
              <a:srgbClr val="B3FFFF">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sp>
      <p:sp>
        <p:nvSpPr>
          <p:cNvPr id="210" name="Google Shape;210;p23"/>
          <p:cNvSpPr txBox="1"/>
          <p:nvPr>
            <p:ph idx="1" type="body"/>
          </p:nvPr>
        </p:nvSpPr>
        <p:spPr>
          <a:xfrm>
            <a:off x="856058" y="1687114"/>
            <a:ext cx="4450800" cy="2656200"/>
          </a:xfrm>
          <a:prstGeom prst="rect">
            <a:avLst/>
          </a:prstGeom>
          <a:noFill/>
          <a:ln>
            <a:noFill/>
          </a:ln>
        </p:spPr>
        <p:txBody>
          <a:bodyPr anchorCtr="0" anchor="t" bIns="45700" lIns="91425" spcFirstLastPara="1" rIns="91425" wrap="square" tIns="45700">
            <a:normAutofit/>
          </a:bodyPr>
          <a:lstStyle>
            <a:lvl1pPr indent="-228600" lvl="0" marL="457200" rtl="0" algn="l">
              <a:lnSpc>
                <a:spcPct val="120000"/>
              </a:lnSpc>
              <a:spcBef>
                <a:spcPts val="750"/>
              </a:spcBef>
              <a:spcAft>
                <a:spcPts val="0"/>
              </a:spcAft>
              <a:buClr>
                <a:schemeClr val="lt1"/>
              </a:buClr>
              <a:buSzPts val="1500"/>
              <a:buNone/>
              <a:defRPr sz="1200"/>
            </a:lvl1pPr>
            <a:lvl2pPr indent="-228600" lvl="1" marL="914400" rtl="0" algn="l">
              <a:lnSpc>
                <a:spcPct val="120000"/>
              </a:lnSpc>
              <a:spcBef>
                <a:spcPts val="375"/>
              </a:spcBef>
              <a:spcAft>
                <a:spcPts val="0"/>
              </a:spcAft>
              <a:buClr>
                <a:schemeClr val="lt1"/>
              </a:buClr>
              <a:buSzPts val="1313"/>
              <a:buNone/>
              <a:defRPr sz="1050"/>
            </a:lvl2pPr>
            <a:lvl3pPr indent="-228600" lvl="2" marL="1371600" rtl="0" algn="l">
              <a:lnSpc>
                <a:spcPct val="120000"/>
              </a:lnSpc>
              <a:spcBef>
                <a:spcPts val="375"/>
              </a:spcBef>
              <a:spcAft>
                <a:spcPts val="0"/>
              </a:spcAft>
              <a:buClr>
                <a:schemeClr val="lt1"/>
              </a:buClr>
              <a:buSzPts val="1125"/>
              <a:buNone/>
              <a:defRPr sz="900"/>
            </a:lvl3pPr>
            <a:lvl4pPr indent="-228600" lvl="3" marL="1828800" rtl="0" algn="l">
              <a:lnSpc>
                <a:spcPct val="120000"/>
              </a:lnSpc>
              <a:spcBef>
                <a:spcPts val="375"/>
              </a:spcBef>
              <a:spcAft>
                <a:spcPts val="0"/>
              </a:spcAft>
              <a:buClr>
                <a:schemeClr val="lt1"/>
              </a:buClr>
              <a:buSzPts val="938"/>
              <a:buNone/>
              <a:defRPr sz="750"/>
            </a:lvl4pPr>
            <a:lvl5pPr indent="-228600" lvl="4" marL="2286000" rtl="0" algn="l">
              <a:lnSpc>
                <a:spcPct val="120000"/>
              </a:lnSpc>
              <a:spcBef>
                <a:spcPts val="375"/>
              </a:spcBef>
              <a:spcAft>
                <a:spcPts val="0"/>
              </a:spcAft>
              <a:buClr>
                <a:schemeClr val="lt1"/>
              </a:buClr>
              <a:buSzPts val="938"/>
              <a:buNone/>
              <a:defRPr sz="750"/>
            </a:lvl5pPr>
            <a:lvl6pPr indent="-228600" lvl="5" marL="2743200" rtl="0" algn="l">
              <a:lnSpc>
                <a:spcPct val="120000"/>
              </a:lnSpc>
              <a:spcBef>
                <a:spcPts val="375"/>
              </a:spcBef>
              <a:spcAft>
                <a:spcPts val="0"/>
              </a:spcAft>
              <a:buClr>
                <a:schemeClr val="lt1"/>
              </a:buClr>
              <a:buSzPts val="938"/>
              <a:buNone/>
              <a:defRPr sz="750"/>
            </a:lvl6pPr>
            <a:lvl7pPr indent="-228600" lvl="6" marL="3200400" rtl="0" algn="l">
              <a:lnSpc>
                <a:spcPct val="120000"/>
              </a:lnSpc>
              <a:spcBef>
                <a:spcPts val="375"/>
              </a:spcBef>
              <a:spcAft>
                <a:spcPts val="0"/>
              </a:spcAft>
              <a:buClr>
                <a:schemeClr val="lt1"/>
              </a:buClr>
              <a:buSzPts val="938"/>
              <a:buNone/>
              <a:defRPr sz="750"/>
            </a:lvl7pPr>
            <a:lvl8pPr indent="-228600" lvl="7" marL="3657600" rtl="0" algn="l">
              <a:lnSpc>
                <a:spcPct val="120000"/>
              </a:lnSpc>
              <a:spcBef>
                <a:spcPts val="375"/>
              </a:spcBef>
              <a:spcAft>
                <a:spcPts val="0"/>
              </a:spcAft>
              <a:buClr>
                <a:schemeClr val="lt1"/>
              </a:buClr>
              <a:buSzPts val="938"/>
              <a:buNone/>
              <a:defRPr sz="750"/>
            </a:lvl8pPr>
            <a:lvl9pPr indent="-228600" lvl="8" marL="4114800" rtl="0" algn="l">
              <a:lnSpc>
                <a:spcPct val="120000"/>
              </a:lnSpc>
              <a:spcBef>
                <a:spcPts val="375"/>
              </a:spcBef>
              <a:spcAft>
                <a:spcPts val="0"/>
              </a:spcAft>
              <a:buClr>
                <a:schemeClr val="lt1"/>
              </a:buClr>
              <a:buSzPts val="938"/>
              <a:buNone/>
              <a:defRPr sz="750"/>
            </a:lvl9pPr>
          </a:lstStyle>
          <a:p/>
        </p:txBody>
      </p:sp>
      <p:sp>
        <p:nvSpPr>
          <p:cNvPr id="211" name="Google Shape;211;p23"/>
          <p:cNvSpPr txBox="1"/>
          <p:nvPr>
            <p:ph idx="10" type="dt"/>
          </p:nvPr>
        </p:nvSpPr>
        <p:spPr>
          <a:xfrm>
            <a:off x="5592691" y="4412457"/>
            <a:ext cx="2057400" cy="2739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12" name="Google Shape;212;p23"/>
          <p:cNvSpPr txBox="1"/>
          <p:nvPr>
            <p:ph idx="11" type="ftr"/>
          </p:nvPr>
        </p:nvSpPr>
        <p:spPr>
          <a:xfrm>
            <a:off x="856059" y="4412457"/>
            <a:ext cx="4679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13" name="Google Shape;213;p23"/>
          <p:cNvSpPr txBox="1"/>
          <p:nvPr>
            <p:ph idx="12" type="sldNum"/>
          </p:nvPr>
        </p:nvSpPr>
        <p:spPr>
          <a:xfrm>
            <a:off x="7707241" y="4412456"/>
            <a:ext cx="578400" cy="2739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700"/>
              <a:buNone/>
              <a:defRPr/>
            </a:lvl1pPr>
            <a:lvl2pPr indent="0" lvl="1" marL="0" rtl="0" algn="r">
              <a:lnSpc>
                <a:spcPct val="100000"/>
              </a:lnSpc>
              <a:spcBef>
                <a:spcPts val="0"/>
              </a:spcBef>
              <a:spcAft>
                <a:spcPts val="0"/>
              </a:spcAft>
              <a:buSzPts val="700"/>
              <a:buNone/>
              <a:defRPr/>
            </a:lvl2pPr>
            <a:lvl3pPr indent="0" lvl="2" marL="0" rtl="0" algn="r">
              <a:lnSpc>
                <a:spcPct val="100000"/>
              </a:lnSpc>
              <a:spcBef>
                <a:spcPts val="0"/>
              </a:spcBef>
              <a:spcAft>
                <a:spcPts val="0"/>
              </a:spcAft>
              <a:buSzPts val="700"/>
              <a:buNone/>
              <a:defRPr/>
            </a:lvl3pPr>
            <a:lvl4pPr indent="0" lvl="3" marL="0" rtl="0" algn="r">
              <a:lnSpc>
                <a:spcPct val="100000"/>
              </a:lnSpc>
              <a:spcBef>
                <a:spcPts val="0"/>
              </a:spcBef>
              <a:spcAft>
                <a:spcPts val="0"/>
              </a:spcAft>
              <a:buSzPts val="700"/>
              <a:buNone/>
              <a:defRPr/>
            </a:lvl4pPr>
            <a:lvl5pPr indent="0" lvl="4" marL="0" rtl="0" algn="r">
              <a:lnSpc>
                <a:spcPct val="100000"/>
              </a:lnSpc>
              <a:spcBef>
                <a:spcPts val="0"/>
              </a:spcBef>
              <a:spcAft>
                <a:spcPts val="0"/>
              </a:spcAft>
              <a:buSzPts val="700"/>
              <a:buNone/>
              <a:defRPr/>
            </a:lvl5pPr>
            <a:lvl6pPr indent="0" lvl="5" marL="0" rtl="0" algn="r">
              <a:lnSpc>
                <a:spcPct val="100000"/>
              </a:lnSpc>
              <a:spcBef>
                <a:spcPts val="0"/>
              </a:spcBef>
              <a:spcAft>
                <a:spcPts val="0"/>
              </a:spcAft>
              <a:buSzPts val="700"/>
              <a:buNone/>
              <a:defRPr/>
            </a:lvl6pPr>
            <a:lvl7pPr indent="0" lvl="6" marL="0" rtl="0" algn="r">
              <a:lnSpc>
                <a:spcPct val="100000"/>
              </a:lnSpc>
              <a:spcBef>
                <a:spcPts val="0"/>
              </a:spcBef>
              <a:spcAft>
                <a:spcPts val="0"/>
              </a:spcAft>
              <a:buSzPts val="700"/>
              <a:buNone/>
              <a:defRPr/>
            </a:lvl7pPr>
            <a:lvl8pPr indent="0" lvl="7" marL="0" rtl="0" algn="r">
              <a:lnSpc>
                <a:spcPct val="100000"/>
              </a:lnSpc>
              <a:spcBef>
                <a:spcPts val="0"/>
              </a:spcBef>
              <a:spcAft>
                <a:spcPts val="0"/>
              </a:spcAft>
              <a:buSzPts val="700"/>
              <a:buNone/>
              <a:defRPr/>
            </a:lvl8pPr>
            <a:lvl9pPr indent="0" lvl="8" marL="0" rtl="0" algn="r">
              <a:lnSpc>
                <a:spcPct val="100000"/>
              </a:lnSpc>
              <a:spcBef>
                <a:spcPts val="0"/>
              </a:spcBef>
              <a:spcAft>
                <a:spcPts val="0"/>
              </a:spcAft>
              <a:buSzPts val="7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panorámica con descripción">
  <p:cSld name="Imagen panorámica con descripción">
    <p:spTree>
      <p:nvGrpSpPr>
        <p:cNvPr id="214" name="Shape 214"/>
        <p:cNvGrpSpPr/>
        <p:nvPr/>
      </p:nvGrpSpPr>
      <p:grpSpPr>
        <a:xfrm>
          <a:off x="0" y="0"/>
          <a:ext cx="0" cy="0"/>
          <a:chOff x="0" y="0"/>
          <a:chExt cx="0" cy="0"/>
        </a:xfrm>
      </p:grpSpPr>
      <p:sp>
        <p:nvSpPr>
          <p:cNvPr id="215" name="Google Shape;215;p24"/>
          <p:cNvSpPr txBox="1"/>
          <p:nvPr>
            <p:ph type="title"/>
          </p:nvPr>
        </p:nvSpPr>
        <p:spPr>
          <a:xfrm>
            <a:off x="856058" y="3228499"/>
            <a:ext cx="7434300" cy="614400"/>
          </a:xfrm>
          <a:prstGeom prst="rect">
            <a:avLst/>
          </a:prstGeom>
          <a:noFill/>
          <a:ln>
            <a:noFill/>
          </a:ln>
        </p:spPr>
        <p:txBody>
          <a:bodyPr anchorCtr="0" anchor="b" bIns="45700" lIns="91425" spcFirstLastPara="1" rIns="91425" wrap="square" tIns="45700">
            <a:normAutofit/>
          </a:bodyPr>
          <a:lstStyle>
            <a:lvl1pPr lvl="0" rtl="0" algn="l">
              <a:lnSpc>
                <a:spcPct val="90000"/>
              </a:lnSpc>
              <a:spcBef>
                <a:spcPts val="0"/>
              </a:spcBef>
              <a:spcAft>
                <a:spcPts val="0"/>
              </a:spcAft>
              <a:buClr>
                <a:schemeClr val="lt1"/>
              </a:buClr>
              <a:buSzPts val="2400"/>
              <a:buFont typeface="Twentieth Century"/>
              <a:buNone/>
              <a:defRPr sz="2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6" name="Google Shape;216;p24"/>
          <p:cNvSpPr/>
          <p:nvPr>
            <p:ph idx="2" type="pic"/>
          </p:nvPr>
        </p:nvSpPr>
        <p:spPr>
          <a:xfrm>
            <a:off x="856058" y="454819"/>
            <a:ext cx="7434300" cy="2474700"/>
          </a:xfrm>
          <a:prstGeom prst="round2DiagRect">
            <a:avLst>
              <a:gd fmla="val 4860" name="adj1"/>
              <a:gd fmla="val 0" name="adj2"/>
            </a:avLst>
          </a:prstGeom>
          <a:noFill/>
          <a:ln cap="sq" cmpd="sng" w="19050">
            <a:solidFill>
              <a:srgbClr val="B3FFFF">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sp>
      <p:sp>
        <p:nvSpPr>
          <p:cNvPr id="217" name="Google Shape;217;p24"/>
          <p:cNvSpPr txBox="1"/>
          <p:nvPr>
            <p:ph idx="1" type="body"/>
          </p:nvPr>
        </p:nvSpPr>
        <p:spPr>
          <a:xfrm>
            <a:off x="856024" y="3843015"/>
            <a:ext cx="7433100" cy="511800"/>
          </a:xfrm>
          <a:prstGeom prst="rect">
            <a:avLst/>
          </a:prstGeom>
          <a:noFill/>
          <a:ln>
            <a:noFill/>
          </a:ln>
        </p:spPr>
        <p:txBody>
          <a:bodyPr anchorCtr="0" anchor="t" bIns="45700" lIns="91425" spcFirstLastPara="1" rIns="91425" wrap="square" tIns="45700">
            <a:normAutofit/>
          </a:bodyPr>
          <a:lstStyle>
            <a:lvl1pPr indent="-228600" lvl="0" marL="457200" rtl="0" algn="l">
              <a:lnSpc>
                <a:spcPct val="120000"/>
              </a:lnSpc>
              <a:spcBef>
                <a:spcPts val="750"/>
              </a:spcBef>
              <a:spcAft>
                <a:spcPts val="0"/>
              </a:spcAft>
              <a:buClr>
                <a:schemeClr val="lt1"/>
              </a:buClr>
              <a:buSzPts val="1500"/>
              <a:buNone/>
              <a:defRPr sz="1200"/>
            </a:lvl1pPr>
            <a:lvl2pPr indent="-228600" lvl="1" marL="914400" rtl="0" algn="l">
              <a:lnSpc>
                <a:spcPct val="120000"/>
              </a:lnSpc>
              <a:spcBef>
                <a:spcPts val="375"/>
              </a:spcBef>
              <a:spcAft>
                <a:spcPts val="0"/>
              </a:spcAft>
              <a:buClr>
                <a:schemeClr val="lt1"/>
              </a:buClr>
              <a:buSzPts val="1313"/>
              <a:buNone/>
              <a:defRPr sz="1050"/>
            </a:lvl2pPr>
            <a:lvl3pPr indent="-228600" lvl="2" marL="1371600" rtl="0" algn="l">
              <a:lnSpc>
                <a:spcPct val="120000"/>
              </a:lnSpc>
              <a:spcBef>
                <a:spcPts val="375"/>
              </a:spcBef>
              <a:spcAft>
                <a:spcPts val="0"/>
              </a:spcAft>
              <a:buClr>
                <a:schemeClr val="lt1"/>
              </a:buClr>
              <a:buSzPts val="1125"/>
              <a:buNone/>
              <a:defRPr sz="900"/>
            </a:lvl3pPr>
            <a:lvl4pPr indent="-228600" lvl="3" marL="1828800" rtl="0" algn="l">
              <a:lnSpc>
                <a:spcPct val="120000"/>
              </a:lnSpc>
              <a:spcBef>
                <a:spcPts val="375"/>
              </a:spcBef>
              <a:spcAft>
                <a:spcPts val="0"/>
              </a:spcAft>
              <a:buClr>
                <a:schemeClr val="lt1"/>
              </a:buClr>
              <a:buSzPts val="938"/>
              <a:buNone/>
              <a:defRPr sz="750"/>
            </a:lvl4pPr>
            <a:lvl5pPr indent="-228600" lvl="4" marL="2286000" rtl="0" algn="l">
              <a:lnSpc>
                <a:spcPct val="120000"/>
              </a:lnSpc>
              <a:spcBef>
                <a:spcPts val="375"/>
              </a:spcBef>
              <a:spcAft>
                <a:spcPts val="0"/>
              </a:spcAft>
              <a:buClr>
                <a:schemeClr val="lt1"/>
              </a:buClr>
              <a:buSzPts val="938"/>
              <a:buNone/>
              <a:defRPr sz="750"/>
            </a:lvl5pPr>
            <a:lvl6pPr indent="-228600" lvl="5" marL="2743200" rtl="0" algn="l">
              <a:lnSpc>
                <a:spcPct val="120000"/>
              </a:lnSpc>
              <a:spcBef>
                <a:spcPts val="375"/>
              </a:spcBef>
              <a:spcAft>
                <a:spcPts val="0"/>
              </a:spcAft>
              <a:buClr>
                <a:schemeClr val="lt1"/>
              </a:buClr>
              <a:buSzPts val="938"/>
              <a:buNone/>
              <a:defRPr sz="750"/>
            </a:lvl6pPr>
            <a:lvl7pPr indent="-228600" lvl="6" marL="3200400" rtl="0" algn="l">
              <a:lnSpc>
                <a:spcPct val="120000"/>
              </a:lnSpc>
              <a:spcBef>
                <a:spcPts val="375"/>
              </a:spcBef>
              <a:spcAft>
                <a:spcPts val="0"/>
              </a:spcAft>
              <a:buClr>
                <a:schemeClr val="lt1"/>
              </a:buClr>
              <a:buSzPts val="938"/>
              <a:buNone/>
              <a:defRPr sz="750"/>
            </a:lvl7pPr>
            <a:lvl8pPr indent="-228600" lvl="7" marL="3657600" rtl="0" algn="l">
              <a:lnSpc>
                <a:spcPct val="120000"/>
              </a:lnSpc>
              <a:spcBef>
                <a:spcPts val="375"/>
              </a:spcBef>
              <a:spcAft>
                <a:spcPts val="0"/>
              </a:spcAft>
              <a:buClr>
                <a:schemeClr val="lt1"/>
              </a:buClr>
              <a:buSzPts val="938"/>
              <a:buNone/>
              <a:defRPr sz="750"/>
            </a:lvl8pPr>
            <a:lvl9pPr indent="-228600" lvl="8" marL="4114800" rtl="0" algn="l">
              <a:lnSpc>
                <a:spcPct val="120000"/>
              </a:lnSpc>
              <a:spcBef>
                <a:spcPts val="375"/>
              </a:spcBef>
              <a:spcAft>
                <a:spcPts val="0"/>
              </a:spcAft>
              <a:buClr>
                <a:schemeClr val="lt1"/>
              </a:buClr>
              <a:buSzPts val="938"/>
              <a:buNone/>
              <a:defRPr sz="750"/>
            </a:lvl9pPr>
          </a:lstStyle>
          <a:p/>
        </p:txBody>
      </p:sp>
      <p:sp>
        <p:nvSpPr>
          <p:cNvPr id="218" name="Google Shape;218;p24"/>
          <p:cNvSpPr txBox="1"/>
          <p:nvPr>
            <p:ph idx="10" type="dt"/>
          </p:nvPr>
        </p:nvSpPr>
        <p:spPr>
          <a:xfrm>
            <a:off x="5592691" y="4412457"/>
            <a:ext cx="2057400" cy="2739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19" name="Google Shape;219;p24"/>
          <p:cNvSpPr txBox="1"/>
          <p:nvPr>
            <p:ph idx="11" type="ftr"/>
          </p:nvPr>
        </p:nvSpPr>
        <p:spPr>
          <a:xfrm>
            <a:off x="856059" y="4412457"/>
            <a:ext cx="4679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20" name="Google Shape;220;p24"/>
          <p:cNvSpPr txBox="1"/>
          <p:nvPr>
            <p:ph idx="12" type="sldNum"/>
          </p:nvPr>
        </p:nvSpPr>
        <p:spPr>
          <a:xfrm>
            <a:off x="7707241" y="4412456"/>
            <a:ext cx="578400" cy="2739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700"/>
              <a:buNone/>
              <a:defRPr/>
            </a:lvl1pPr>
            <a:lvl2pPr indent="0" lvl="1" marL="0" rtl="0" algn="r">
              <a:lnSpc>
                <a:spcPct val="100000"/>
              </a:lnSpc>
              <a:spcBef>
                <a:spcPts val="0"/>
              </a:spcBef>
              <a:spcAft>
                <a:spcPts val="0"/>
              </a:spcAft>
              <a:buSzPts val="700"/>
              <a:buNone/>
              <a:defRPr/>
            </a:lvl2pPr>
            <a:lvl3pPr indent="0" lvl="2" marL="0" rtl="0" algn="r">
              <a:lnSpc>
                <a:spcPct val="100000"/>
              </a:lnSpc>
              <a:spcBef>
                <a:spcPts val="0"/>
              </a:spcBef>
              <a:spcAft>
                <a:spcPts val="0"/>
              </a:spcAft>
              <a:buSzPts val="700"/>
              <a:buNone/>
              <a:defRPr/>
            </a:lvl3pPr>
            <a:lvl4pPr indent="0" lvl="3" marL="0" rtl="0" algn="r">
              <a:lnSpc>
                <a:spcPct val="100000"/>
              </a:lnSpc>
              <a:spcBef>
                <a:spcPts val="0"/>
              </a:spcBef>
              <a:spcAft>
                <a:spcPts val="0"/>
              </a:spcAft>
              <a:buSzPts val="700"/>
              <a:buNone/>
              <a:defRPr/>
            </a:lvl4pPr>
            <a:lvl5pPr indent="0" lvl="4" marL="0" rtl="0" algn="r">
              <a:lnSpc>
                <a:spcPct val="100000"/>
              </a:lnSpc>
              <a:spcBef>
                <a:spcPts val="0"/>
              </a:spcBef>
              <a:spcAft>
                <a:spcPts val="0"/>
              </a:spcAft>
              <a:buSzPts val="700"/>
              <a:buNone/>
              <a:defRPr/>
            </a:lvl5pPr>
            <a:lvl6pPr indent="0" lvl="5" marL="0" rtl="0" algn="r">
              <a:lnSpc>
                <a:spcPct val="100000"/>
              </a:lnSpc>
              <a:spcBef>
                <a:spcPts val="0"/>
              </a:spcBef>
              <a:spcAft>
                <a:spcPts val="0"/>
              </a:spcAft>
              <a:buSzPts val="700"/>
              <a:buNone/>
              <a:defRPr/>
            </a:lvl6pPr>
            <a:lvl7pPr indent="0" lvl="6" marL="0" rtl="0" algn="r">
              <a:lnSpc>
                <a:spcPct val="100000"/>
              </a:lnSpc>
              <a:spcBef>
                <a:spcPts val="0"/>
              </a:spcBef>
              <a:spcAft>
                <a:spcPts val="0"/>
              </a:spcAft>
              <a:buSzPts val="700"/>
              <a:buNone/>
              <a:defRPr/>
            </a:lvl7pPr>
            <a:lvl8pPr indent="0" lvl="7" marL="0" rtl="0" algn="r">
              <a:lnSpc>
                <a:spcPct val="100000"/>
              </a:lnSpc>
              <a:spcBef>
                <a:spcPts val="0"/>
              </a:spcBef>
              <a:spcAft>
                <a:spcPts val="0"/>
              </a:spcAft>
              <a:buSzPts val="700"/>
              <a:buNone/>
              <a:defRPr/>
            </a:lvl8pPr>
            <a:lvl9pPr indent="0" lvl="8" marL="0" rtl="0" algn="r">
              <a:lnSpc>
                <a:spcPct val="100000"/>
              </a:lnSpc>
              <a:spcBef>
                <a:spcPts val="0"/>
              </a:spcBef>
              <a:spcAft>
                <a:spcPts val="0"/>
              </a:spcAft>
              <a:buSzPts val="7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descripción">
  <p:cSld name="Título y descripción">
    <p:spTree>
      <p:nvGrpSpPr>
        <p:cNvPr id="221" name="Shape 221"/>
        <p:cNvGrpSpPr/>
        <p:nvPr/>
      </p:nvGrpSpPr>
      <p:grpSpPr>
        <a:xfrm>
          <a:off x="0" y="0"/>
          <a:ext cx="0" cy="0"/>
          <a:chOff x="0" y="0"/>
          <a:chExt cx="0" cy="0"/>
        </a:xfrm>
      </p:grpSpPr>
      <p:sp>
        <p:nvSpPr>
          <p:cNvPr id="222" name="Google Shape;222;p25"/>
          <p:cNvSpPr txBox="1"/>
          <p:nvPr>
            <p:ph type="title"/>
          </p:nvPr>
        </p:nvSpPr>
        <p:spPr>
          <a:xfrm>
            <a:off x="856093" y="457200"/>
            <a:ext cx="7429500" cy="25719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lt1"/>
              </a:buClr>
              <a:buSzPts val="2700"/>
              <a:buFont typeface="Twentieth Century"/>
              <a:buNone/>
              <a:defRPr sz="27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3" name="Google Shape;223;p25"/>
          <p:cNvSpPr txBox="1"/>
          <p:nvPr>
            <p:ph idx="1" type="body"/>
          </p:nvPr>
        </p:nvSpPr>
        <p:spPr>
          <a:xfrm>
            <a:off x="856058" y="3314700"/>
            <a:ext cx="7428300" cy="1028700"/>
          </a:xfrm>
          <a:prstGeom prst="rect">
            <a:avLst/>
          </a:prstGeom>
          <a:noFill/>
          <a:ln>
            <a:noFill/>
          </a:ln>
        </p:spPr>
        <p:txBody>
          <a:bodyPr anchorCtr="0" anchor="ctr" bIns="45700" lIns="91425" spcFirstLastPara="1" rIns="91425" wrap="square" tIns="45700">
            <a:normAutofit/>
          </a:bodyPr>
          <a:lstStyle>
            <a:lvl1pPr indent="-228600" lvl="0" marL="457200" rtl="0" algn="l">
              <a:lnSpc>
                <a:spcPct val="120000"/>
              </a:lnSpc>
              <a:spcBef>
                <a:spcPts val="750"/>
              </a:spcBef>
              <a:spcAft>
                <a:spcPts val="0"/>
              </a:spcAft>
              <a:buClr>
                <a:schemeClr val="lt1"/>
              </a:buClr>
              <a:buSzPts val="1688"/>
              <a:buNone/>
              <a:defRPr sz="1350"/>
            </a:lvl1pPr>
            <a:lvl2pPr indent="-228600" lvl="1" marL="914400" rtl="0" algn="l">
              <a:lnSpc>
                <a:spcPct val="120000"/>
              </a:lnSpc>
              <a:spcBef>
                <a:spcPts val="375"/>
              </a:spcBef>
              <a:spcAft>
                <a:spcPts val="0"/>
              </a:spcAft>
              <a:buClr>
                <a:schemeClr val="lt1"/>
              </a:buClr>
              <a:buSzPts val="1313"/>
              <a:buNone/>
              <a:defRPr sz="1050"/>
            </a:lvl2pPr>
            <a:lvl3pPr indent="-228600" lvl="2" marL="1371600" rtl="0" algn="l">
              <a:lnSpc>
                <a:spcPct val="120000"/>
              </a:lnSpc>
              <a:spcBef>
                <a:spcPts val="375"/>
              </a:spcBef>
              <a:spcAft>
                <a:spcPts val="0"/>
              </a:spcAft>
              <a:buClr>
                <a:schemeClr val="lt1"/>
              </a:buClr>
              <a:buSzPts val="1125"/>
              <a:buNone/>
              <a:defRPr sz="900"/>
            </a:lvl3pPr>
            <a:lvl4pPr indent="-228600" lvl="3" marL="1828800" rtl="0" algn="l">
              <a:lnSpc>
                <a:spcPct val="120000"/>
              </a:lnSpc>
              <a:spcBef>
                <a:spcPts val="375"/>
              </a:spcBef>
              <a:spcAft>
                <a:spcPts val="0"/>
              </a:spcAft>
              <a:buClr>
                <a:schemeClr val="lt1"/>
              </a:buClr>
              <a:buSzPts val="938"/>
              <a:buNone/>
              <a:defRPr sz="750"/>
            </a:lvl4pPr>
            <a:lvl5pPr indent="-228600" lvl="4" marL="2286000" rtl="0" algn="l">
              <a:lnSpc>
                <a:spcPct val="120000"/>
              </a:lnSpc>
              <a:spcBef>
                <a:spcPts val="375"/>
              </a:spcBef>
              <a:spcAft>
                <a:spcPts val="0"/>
              </a:spcAft>
              <a:buClr>
                <a:schemeClr val="lt1"/>
              </a:buClr>
              <a:buSzPts val="938"/>
              <a:buNone/>
              <a:defRPr sz="750"/>
            </a:lvl5pPr>
            <a:lvl6pPr indent="-228600" lvl="5" marL="2743200" rtl="0" algn="l">
              <a:lnSpc>
                <a:spcPct val="120000"/>
              </a:lnSpc>
              <a:spcBef>
                <a:spcPts val="375"/>
              </a:spcBef>
              <a:spcAft>
                <a:spcPts val="0"/>
              </a:spcAft>
              <a:buClr>
                <a:schemeClr val="lt1"/>
              </a:buClr>
              <a:buSzPts val="938"/>
              <a:buNone/>
              <a:defRPr sz="750"/>
            </a:lvl6pPr>
            <a:lvl7pPr indent="-228600" lvl="6" marL="3200400" rtl="0" algn="l">
              <a:lnSpc>
                <a:spcPct val="120000"/>
              </a:lnSpc>
              <a:spcBef>
                <a:spcPts val="375"/>
              </a:spcBef>
              <a:spcAft>
                <a:spcPts val="0"/>
              </a:spcAft>
              <a:buClr>
                <a:schemeClr val="lt1"/>
              </a:buClr>
              <a:buSzPts val="938"/>
              <a:buNone/>
              <a:defRPr sz="750"/>
            </a:lvl7pPr>
            <a:lvl8pPr indent="-228600" lvl="7" marL="3657600" rtl="0" algn="l">
              <a:lnSpc>
                <a:spcPct val="120000"/>
              </a:lnSpc>
              <a:spcBef>
                <a:spcPts val="375"/>
              </a:spcBef>
              <a:spcAft>
                <a:spcPts val="0"/>
              </a:spcAft>
              <a:buClr>
                <a:schemeClr val="lt1"/>
              </a:buClr>
              <a:buSzPts val="938"/>
              <a:buNone/>
              <a:defRPr sz="750"/>
            </a:lvl8pPr>
            <a:lvl9pPr indent="-228600" lvl="8" marL="4114800" rtl="0" algn="l">
              <a:lnSpc>
                <a:spcPct val="120000"/>
              </a:lnSpc>
              <a:spcBef>
                <a:spcPts val="375"/>
              </a:spcBef>
              <a:spcAft>
                <a:spcPts val="0"/>
              </a:spcAft>
              <a:buClr>
                <a:schemeClr val="lt1"/>
              </a:buClr>
              <a:buSzPts val="938"/>
              <a:buNone/>
              <a:defRPr sz="750"/>
            </a:lvl9pPr>
          </a:lstStyle>
          <a:p/>
        </p:txBody>
      </p:sp>
      <p:sp>
        <p:nvSpPr>
          <p:cNvPr id="224" name="Google Shape;224;p25"/>
          <p:cNvSpPr txBox="1"/>
          <p:nvPr>
            <p:ph idx="10" type="dt"/>
          </p:nvPr>
        </p:nvSpPr>
        <p:spPr>
          <a:xfrm>
            <a:off x="5592691" y="4412457"/>
            <a:ext cx="2057400" cy="2739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25" name="Google Shape;225;p25"/>
          <p:cNvSpPr txBox="1"/>
          <p:nvPr>
            <p:ph idx="11" type="ftr"/>
          </p:nvPr>
        </p:nvSpPr>
        <p:spPr>
          <a:xfrm>
            <a:off x="856059" y="4412457"/>
            <a:ext cx="4679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26" name="Google Shape;226;p25"/>
          <p:cNvSpPr txBox="1"/>
          <p:nvPr>
            <p:ph idx="12" type="sldNum"/>
          </p:nvPr>
        </p:nvSpPr>
        <p:spPr>
          <a:xfrm>
            <a:off x="7707241" y="4412456"/>
            <a:ext cx="578400" cy="2739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700"/>
              <a:buNone/>
              <a:defRPr/>
            </a:lvl1pPr>
            <a:lvl2pPr indent="0" lvl="1" marL="0" rtl="0" algn="r">
              <a:lnSpc>
                <a:spcPct val="100000"/>
              </a:lnSpc>
              <a:spcBef>
                <a:spcPts val="0"/>
              </a:spcBef>
              <a:spcAft>
                <a:spcPts val="0"/>
              </a:spcAft>
              <a:buSzPts val="700"/>
              <a:buNone/>
              <a:defRPr/>
            </a:lvl2pPr>
            <a:lvl3pPr indent="0" lvl="2" marL="0" rtl="0" algn="r">
              <a:lnSpc>
                <a:spcPct val="100000"/>
              </a:lnSpc>
              <a:spcBef>
                <a:spcPts val="0"/>
              </a:spcBef>
              <a:spcAft>
                <a:spcPts val="0"/>
              </a:spcAft>
              <a:buSzPts val="700"/>
              <a:buNone/>
              <a:defRPr/>
            </a:lvl3pPr>
            <a:lvl4pPr indent="0" lvl="3" marL="0" rtl="0" algn="r">
              <a:lnSpc>
                <a:spcPct val="100000"/>
              </a:lnSpc>
              <a:spcBef>
                <a:spcPts val="0"/>
              </a:spcBef>
              <a:spcAft>
                <a:spcPts val="0"/>
              </a:spcAft>
              <a:buSzPts val="700"/>
              <a:buNone/>
              <a:defRPr/>
            </a:lvl4pPr>
            <a:lvl5pPr indent="0" lvl="4" marL="0" rtl="0" algn="r">
              <a:lnSpc>
                <a:spcPct val="100000"/>
              </a:lnSpc>
              <a:spcBef>
                <a:spcPts val="0"/>
              </a:spcBef>
              <a:spcAft>
                <a:spcPts val="0"/>
              </a:spcAft>
              <a:buSzPts val="700"/>
              <a:buNone/>
              <a:defRPr/>
            </a:lvl5pPr>
            <a:lvl6pPr indent="0" lvl="5" marL="0" rtl="0" algn="r">
              <a:lnSpc>
                <a:spcPct val="100000"/>
              </a:lnSpc>
              <a:spcBef>
                <a:spcPts val="0"/>
              </a:spcBef>
              <a:spcAft>
                <a:spcPts val="0"/>
              </a:spcAft>
              <a:buSzPts val="700"/>
              <a:buNone/>
              <a:defRPr/>
            </a:lvl6pPr>
            <a:lvl7pPr indent="0" lvl="6" marL="0" rtl="0" algn="r">
              <a:lnSpc>
                <a:spcPct val="100000"/>
              </a:lnSpc>
              <a:spcBef>
                <a:spcPts val="0"/>
              </a:spcBef>
              <a:spcAft>
                <a:spcPts val="0"/>
              </a:spcAft>
              <a:buSzPts val="700"/>
              <a:buNone/>
              <a:defRPr/>
            </a:lvl7pPr>
            <a:lvl8pPr indent="0" lvl="7" marL="0" rtl="0" algn="r">
              <a:lnSpc>
                <a:spcPct val="100000"/>
              </a:lnSpc>
              <a:spcBef>
                <a:spcPts val="0"/>
              </a:spcBef>
              <a:spcAft>
                <a:spcPts val="0"/>
              </a:spcAft>
              <a:buSzPts val="700"/>
              <a:buNone/>
              <a:defRPr/>
            </a:lvl8pPr>
            <a:lvl9pPr indent="0" lvl="8" marL="0" rtl="0" algn="r">
              <a:lnSpc>
                <a:spcPct val="100000"/>
              </a:lnSpc>
              <a:spcBef>
                <a:spcPts val="0"/>
              </a:spcBef>
              <a:spcAft>
                <a:spcPts val="0"/>
              </a:spcAft>
              <a:buSzPts val="7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 con descripción">
  <p:cSld name="Cita con descripción">
    <p:spTree>
      <p:nvGrpSpPr>
        <p:cNvPr id="227" name="Shape 227"/>
        <p:cNvGrpSpPr/>
        <p:nvPr/>
      </p:nvGrpSpPr>
      <p:grpSpPr>
        <a:xfrm>
          <a:off x="0" y="0"/>
          <a:ext cx="0" cy="0"/>
          <a:chOff x="0" y="0"/>
          <a:chExt cx="0" cy="0"/>
        </a:xfrm>
      </p:grpSpPr>
      <p:sp>
        <p:nvSpPr>
          <p:cNvPr id="228" name="Google Shape;228;p26"/>
          <p:cNvSpPr txBox="1"/>
          <p:nvPr>
            <p:ph type="title"/>
          </p:nvPr>
        </p:nvSpPr>
        <p:spPr>
          <a:xfrm>
            <a:off x="1084659" y="457200"/>
            <a:ext cx="6977100" cy="20613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lt1"/>
              </a:buClr>
              <a:buSzPts val="2700"/>
              <a:buFont typeface="Twentieth Century"/>
              <a:buNone/>
              <a:defRPr sz="27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9" name="Google Shape;229;p26"/>
          <p:cNvSpPr txBox="1"/>
          <p:nvPr>
            <p:ph idx="1" type="body"/>
          </p:nvPr>
        </p:nvSpPr>
        <p:spPr>
          <a:xfrm>
            <a:off x="1290484" y="2524168"/>
            <a:ext cx="6564300" cy="411600"/>
          </a:xfrm>
          <a:prstGeom prst="rect">
            <a:avLst/>
          </a:prstGeom>
          <a:noFill/>
          <a:ln>
            <a:noFill/>
          </a:ln>
        </p:spPr>
        <p:txBody>
          <a:bodyPr anchorCtr="0" anchor="t" bIns="45700" lIns="91425" spcFirstLastPara="1" rIns="91425" wrap="square" tIns="45700">
            <a:normAutofit/>
          </a:bodyPr>
          <a:lstStyle>
            <a:lvl1pPr indent="-228600" lvl="0" marL="457200" rtl="0" algn="l">
              <a:lnSpc>
                <a:spcPct val="120000"/>
              </a:lnSpc>
              <a:spcBef>
                <a:spcPts val="750"/>
              </a:spcBef>
              <a:spcAft>
                <a:spcPts val="0"/>
              </a:spcAft>
              <a:buClr>
                <a:schemeClr val="lt1"/>
              </a:buClr>
              <a:buSzPts val="1313"/>
              <a:buNone/>
              <a:defRPr sz="1050"/>
            </a:lvl1pPr>
            <a:lvl2pPr indent="-228600" lvl="1" marL="914400" rtl="0" algn="l">
              <a:lnSpc>
                <a:spcPct val="120000"/>
              </a:lnSpc>
              <a:spcBef>
                <a:spcPts val="375"/>
              </a:spcBef>
              <a:spcAft>
                <a:spcPts val="0"/>
              </a:spcAft>
              <a:buClr>
                <a:schemeClr val="lt1"/>
              </a:buClr>
              <a:buSzPts val="1313"/>
              <a:buNone/>
              <a:defRPr sz="1050"/>
            </a:lvl2pPr>
            <a:lvl3pPr indent="-228600" lvl="2" marL="1371600" rtl="0" algn="l">
              <a:lnSpc>
                <a:spcPct val="120000"/>
              </a:lnSpc>
              <a:spcBef>
                <a:spcPts val="375"/>
              </a:spcBef>
              <a:spcAft>
                <a:spcPts val="0"/>
              </a:spcAft>
              <a:buClr>
                <a:schemeClr val="lt1"/>
              </a:buClr>
              <a:buSzPts val="1125"/>
              <a:buNone/>
              <a:defRPr sz="900"/>
            </a:lvl3pPr>
            <a:lvl4pPr indent="-228600" lvl="3" marL="1828800" rtl="0" algn="l">
              <a:lnSpc>
                <a:spcPct val="120000"/>
              </a:lnSpc>
              <a:spcBef>
                <a:spcPts val="375"/>
              </a:spcBef>
              <a:spcAft>
                <a:spcPts val="0"/>
              </a:spcAft>
              <a:buClr>
                <a:schemeClr val="lt1"/>
              </a:buClr>
              <a:buSzPts val="938"/>
              <a:buNone/>
              <a:defRPr sz="750"/>
            </a:lvl4pPr>
            <a:lvl5pPr indent="-228600" lvl="4" marL="2286000" rtl="0" algn="l">
              <a:lnSpc>
                <a:spcPct val="120000"/>
              </a:lnSpc>
              <a:spcBef>
                <a:spcPts val="375"/>
              </a:spcBef>
              <a:spcAft>
                <a:spcPts val="0"/>
              </a:spcAft>
              <a:buClr>
                <a:schemeClr val="lt1"/>
              </a:buClr>
              <a:buSzPts val="938"/>
              <a:buNone/>
              <a:defRPr sz="750"/>
            </a:lvl5pPr>
            <a:lvl6pPr indent="-228600" lvl="5" marL="2743200" rtl="0" algn="l">
              <a:lnSpc>
                <a:spcPct val="120000"/>
              </a:lnSpc>
              <a:spcBef>
                <a:spcPts val="375"/>
              </a:spcBef>
              <a:spcAft>
                <a:spcPts val="0"/>
              </a:spcAft>
              <a:buClr>
                <a:schemeClr val="lt1"/>
              </a:buClr>
              <a:buSzPts val="938"/>
              <a:buNone/>
              <a:defRPr sz="750"/>
            </a:lvl6pPr>
            <a:lvl7pPr indent="-228600" lvl="6" marL="3200400" rtl="0" algn="l">
              <a:lnSpc>
                <a:spcPct val="120000"/>
              </a:lnSpc>
              <a:spcBef>
                <a:spcPts val="375"/>
              </a:spcBef>
              <a:spcAft>
                <a:spcPts val="0"/>
              </a:spcAft>
              <a:buClr>
                <a:schemeClr val="lt1"/>
              </a:buClr>
              <a:buSzPts val="938"/>
              <a:buNone/>
              <a:defRPr sz="750"/>
            </a:lvl7pPr>
            <a:lvl8pPr indent="-228600" lvl="7" marL="3657600" rtl="0" algn="l">
              <a:lnSpc>
                <a:spcPct val="120000"/>
              </a:lnSpc>
              <a:spcBef>
                <a:spcPts val="375"/>
              </a:spcBef>
              <a:spcAft>
                <a:spcPts val="0"/>
              </a:spcAft>
              <a:buClr>
                <a:schemeClr val="lt1"/>
              </a:buClr>
              <a:buSzPts val="938"/>
              <a:buNone/>
              <a:defRPr sz="750"/>
            </a:lvl8pPr>
            <a:lvl9pPr indent="-228600" lvl="8" marL="4114800" rtl="0" algn="l">
              <a:lnSpc>
                <a:spcPct val="120000"/>
              </a:lnSpc>
              <a:spcBef>
                <a:spcPts val="375"/>
              </a:spcBef>
              <a:spcAft>
                <a:spcPts val="0"/>
              </a:spcAft>
              <a:buClr>
                <a:schemeClr val="lt1"/>
              </a:buClr>
              <a:buSzPts val="938"/>
              <a:buNone/>
              <a:defRPr sz="750"/>
            </a:lvl9pPr>
          </a:lstStyle>
          <a:p/>
        </p:txBody>
      </p:sp>
      <p:sp>
        <p:nvSpPr>
          <p:cNvPr id="230" name="Google Shape;230;p26"/>
          <p:cNvSpPr txBox="1"/>
          <p:nvPr>
            <p:ph idx="2" type="body"/>
          </p:nvPr>
        </p:nvSpPr>
        <p:spPr>
          <a:xfrm>
            <a:off x="856058" y="3232439"/>
            <a:ext cx="7429500" cy="1117200"/>
          </a:xfrm>
          <a:prstGeom prst="rect">
            <a:avLst/>
          </a:prstGeom>
          <a:noFill/>
          <a:ln>
            <a:noFill/>
          </a:ln>
        </p:spPr>
        <p:txBody>
          <a:bodyPr anchorCtr="0" anchor="ctr" bIns="45700" lIns="91425" spcFirstLastPara="1" rIns="91425" wrap="square" tIns="45700">
            <a:normAutofit/>
          </a:bodyPr>
          <a:lstStyle>
            <a:lvl1pPr indent="-228600" lvl="0" marL="457200" rtl="0" algn="l">
              <a:lnSpc>
                <a:spcPct val="120000"/>
              </a:lnSpc>
              <a:spcBef>
                <a:spcPts val="750"/>
              </a:spcBef>
              <a:spcAft>
                <a:spcPts val="0"/>
              </a:spcAft>
              <a:buClr>
                <a:schemeClr val="lt1"/>
              </a:buClr>
              <a:buSzPts val="1688"/>
              <a:buNone/>
              <a:defRPr sz="1350"/>
            </a:lvl1pPr>
            <a:lvl2pPr indent="-228600" lvl="1" marL="914400" rtl="0" algn="l">
              <a:lnSpc>
                <a:spcPct val="120000"/>
              </a:lnSpc>
              <a:spcBef>
                <a:spcPts val="375"/>
              </a:spcBef>
              <a:spcAft>
                <a:spcPts val="0"/>
              </a:spcAft>
              <a:buClr>
                <a:schemeClr val="lt1"/>
              </a:buClr>
              <a:buSzPts val="1313"/>
              <a:buNone/>
              <a:defRPr sz="1050"/>
            </a:lvl2pPr>
            <a:lvl3pPr indent="-228600" lvl="2" marL="1371600" rtl="0" algn="l">
              <a:lnSpc>
                <a:spcPct val="120000"/>
              </a:lnSpc>
              <a:spcBef>
                <a:spcPts val="375"/>
              </a:spcBef>
              <a:spcAft>
                <a:spcPts val="0"/>
              </a:spcAft>
              <a:buClr>
                <a:schemeClr val="lt1"/>
              </a:buClr>
              <a:buSzPts val="1125"/>
              <a:buNone/>
              <a:defRPr sz="900"/>
            </a:lvl3pPr>
            <a:lvl4pPr indent="-228600" lvl="3" marL="1828800" rtl="0" algn="l">
              <a:lnSpc>
                <a:spcPct val="120000"/>
              </a:lnSpc>
              <a:spcBef>
                <a:spcPts val="375"/>
              </a:spcBef>
              <a:spcAft>
                <a:spcPts val="0"/>
              </a:spcAft>
              <a:buClr>
                <a:schemeClr val="lt1"/>
              </a:buClr>
              <a:buSzPts val="938"/>
              <a:buNone/>
              <a:defRPr sz="750"/>
            </a:lvl4pPr>
            <a:lvl5pPr indent="-228600" lvl="4" marL="2286000" rtl="0" algn="l">
              <a:lnSpc>
                <a:spcPct val="120000"/>
              </a:lnSpc>
              <a:spcBef>
                <a:spcPts val="375"/>
              </a:spcBef>
              <a:spcAft>
                <a:spcPts val="0"/>
              </a:spcAft>
              <a:buClr>
                <a:schemeClr val="lt1"/>
              </a:buClr>
              <a:buSzPts val="938"/>
              <a:buNone/>
              <a:defRPr sz="750"/>
            </a:lvl5pPr>
            <a:lvl6pPr indent="-228600" lvl="5" marL="2743200" rtl="0" algn="l">
              <a:lnSpc>
                <a:spcPct val="120000"/>
              </a:lnSpc>
              <a:spcBef>
                <a:spcPts val="375"/>
              </a:spcBef>
              <a:spcAft>
                <a:spcPts val="0"/>
              </a:spcAft>
              <a:buClr>
                <a:schemeClr val="lt1"/>
              </a:buClr>
              <a:buSzPts val="938"/>
              <a:buNone/>
              <a:defRPr sz="750"/>
            </a:lvl6pPr>
            <a:lvl7pPr indent="-228600" lvl="6" marL="3200400" rtl="0" algn="l">
              <a:lnSpc>
                <a:spcPct val="120000"/>
              </a:lnSpc>
              <a:spcBef>
                <a:spcPts val="375"/>
              </a:spcBef>
              <a:spcAft>
                <a:spcPts val="0"/>
              </a:spcAft>
              <a:buClr>
                <a:schemeClr val="lt1"/>
              </a:buClr>
              <a:buSzPts val="938"/>
              <a:buNone/>
              <a:defRPr sz="750"/>
            </a:lvl7pPr>
            <a:lvl8pPr indent="-228600" lvl="7" marL="3657600" rtl="0" algn="l">
              <a:lnSpc>
                <a:spcPct val="120000"/>
              </a:lnSpc>
              <a:spcBef>
                <a:spcPts val="375"/>
              </a:spcBef>
              <a:spcAft>
                <a:spcPts val="0"/>
              </a:spcAft>
              <a:buClr>
                <a:schemeClr val="lt1"/>
              </a:buClr>
              <a:buSzPts val="938"/>
              <a:buNone/>
              <a:defRPr sz="750"/>
            </a:lvl8pPr>
            <a:lvl9pPr indent="-228600" lvl="8" marL="4114800" rtl="0" algn="l">
              <a:lnSpc>
                <a:spcPct val="120000"/>
              </a:lnSpc>
              <a:spcBef>
                <a:spcPts val="375"/>
              </a:spcBef>
              <a:spcAft>
                <a:spcPts val="0"/>
              </a:spcAft>
              <a:buClr>
                <a:schemeClr val="lt1"/>
              </a:buClr>
              <a:buSzPts val="938"/>
              <a:buNone/>
              <a:defRPr sz="750"/>
            </a:lvl9pPr>
          </a:lstStyle>
          <a:p/>
        </p:txBody>
      </p:sp>
      <p:sp>
        <p:nvSpPr>
          <p:cNvPr id="231" name="Google Shape;231;p26"/>
          <p:cNvSpPr txBox="1"/>
          <p:nvPr>
            <p:ph idx="10" type="dt"/>
          </p:nvPr>
        </p:nvSpPr>
        <p:spPr>
          <a:xfrm>
            <a:off x="5592691" y="4412457"/>
            <a:ext cx="2057400" cy="2739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32" name="Google Shape;232;p26"/>
          <p:cNvSpPr txBox="1"/>
          <p:nvPr>
            <p:ph idx="11" type="ftr"/>
          </p:nvPr>
        </p:nvSpPr>
        <p:spPr>
          <a:xfrm>
            <a:off x="856059" y="4412457"/>
            <a:ext cx="4679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33" name="Google Shape;233;p26"/>
          <p:cNvSpPr txBox="1"/>
          <p:nvPr>
            <p:ph idx="12" type="sldNum"/>
          </p:nvPr>
        </p:nvSpPr>
        <p:spPr>
          <a:xfrm>
            <a:off x="7707241" y="4412456"/>
            <a:ext cx="578400" cy="2739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700"/>
              <a:buNone/>
              <a:defRPr/>
            </a:lvl1pPr>
            <a:lvl2pPr indent="0" lvl="1" marL="0" rtl="0" algn="r">
              <a:lnSpc>
                <a:spcPct val="100000"/>
              </a:lnSpc>
              <a:spcBef>
                <a:spcPts val="0"/>
              </a:spcBef>
              <a:spcAft>
                <a:spcPts val="0"/>
              </a:spcAft>
              <a:buSzPts val="700"/>
              <a:buNone/>
              <a:defRPr/>
            </a:lvl2pPr>
            <a:lvl3pPr indent="0" lvl="2" marL="0" rtl="0" algn="r">
              <a:lnSpc>
                <a:spcPct val="100000"/>
              </a:lnSpc>
              <a:spcBef>
                <a:spcPts val="0"/>
              </a:spcBef>
              <a:spcAft>
                <a:spcPts val="0"/>
              </a:spcAft>
              <a:buSzPts val="700"/>
              <a:buNone/>
              <a:defRPr/>
            </a:lvl3pPr>
            <a:lvl4pPr indent="0" lvl="3" marL="0" rtl="0" algn="r">
              <a:lnSpc>
                <a:spcPct val="100000"/>
              </a:lnSpc>
              <a:spcBef>
                <a:spcPts val="0"/>
              </a:spcBef>
              <a:spcAft>
                <a:spcPts val="0"/>
              </a:spcAft>
              <a:buSzPts val="700"/>
              <a:buNone/>
              <a:defRPr/>
            </a:lvl4pPr>
            <a:lvl5pPr indent="0" lvl="4" marL="0" rtl="0" algn="r">
              <a:lnSpc>
                <a:spcPct val="100000"/>
              </a:lnSpc>
              <a:spcBef>
                <a:spcPts val="0"/>
              </a:spcBef>
              <a:spcAft>
                <a:spcPts val="0"/>
              </a:spcAft>
              <a:buSzPts val="700"/>
              <a:buNone/>
              <a:defRPr/>
            </a:lvl5pPr>
            <a:lvl6pPr indent="0" lvl="5" marL="0" rtl="0" algn="r">
              <a:lnSpc>
                <a:spcPct val="100000"/>
              </a:lnSpc>
              <a:spcBef>
                <a:spcPts val="0"/>
              </a:spcBef>
              <a:spcAft>
                <a:spcPts val="0"/>
              </a:spcAft>
              <a:buSzPts val="700"/>
              <a:buNone/>
              <a:defRPr/>
            </a:lvl6pPr>
            <a:lvl7pPr indent="0" lvl="6" marL="0" rtl="0" algn="r">
              <a:lnSpc>
                <a:spcPct val="100000"/>
              </a:lnSpc>
              <a:spcBef>
                <a:spcPts val="0"/>
              </a:spcBef>
              <a:spcAft>
                <a:spcPts val="0"/>
              </a:spcAft>
              <a:buSzPts val="700"/>
              <a:buNone/>
              <a:defRPr/>
            </a:lvl7pPr>
            <a:lvl8pPr indent="0" lvl="7" marL="0" rtl="0" algn="r">
              <a:lnSpc>
                <a:spcPct val="100000"/>
              </a:lnSpc>
              <a:spcBef>
                <a:spcPts val="0"/>
              </a:spcBef>
              <a:spcAft>
                <a:spcPts val="0"/>
              </a:spcAft>
              <a:buSzPts val="700"/>
              <a:buNone/>
              <a:defRPr/>
            </a:lvl8pPr>
            <a:lvl9pPr indent="0" lvl="8" marL="0" rtl="0" algn="r">
              <a:lnSpc>
                <a:spcPct val="100000"/>
              </a:lnSpc>
              <a:spcBef>
                <a:spcPts val="0"/>
              </a:spcBef>
              <a:spcAft>
                <a:spcPts val="0"/>
              </a:spcAft>
              <a:buSzPts val="700"/>
              <a:buNone/>
              <a:defRPr/>
            </a:lvl9pPr>
          </a:lstStyle>
          <a:p>
            <a:pPr indent="0" lvl="0" marL="0" rtl="0" algn="r">
              <a:spcBef>
                <a:spcPts val="0"/>
              </a:spcBef>
              <a:spcAft>
                <a:spcPts val="0"/>
              </a:spcAft>
              <a:buNone/>
            </a:pPr>
            <a:fld id="{00000000-1234-1234-1234-123412341234}" type="slidenum">
              <a:rPr lang="es"/>
              <a:t>‹#›</a:t>
            </a:fld>
            <a:endParaRPr/>
          </a:p>
        </p:txBody>
      </p:sp>
      <p:sp>
        <p:nvSpPr>
          <p:cNvPr id="234" name="Google Shape;234;p26"/>
          <p:cNvSpPr txBox="1"/>
          <p:nvPr/>
        </p:nvSpPr>
        <p:spPr>
          <a:xfrm>
            <a:off x="677634" y="549295"/>
            <a:ext cx="457200" cy="438600"/>
          </a:xfrm>
          <a:prstGeom prst="rect">
            <a:avLst/>
          </a:prstGeom>
          <a:noFill/>
          <a:ln>
            <a:noFill/>
          </a:ln>
        </p:spPr>
        <p:txBody>
          <a:bodyPr anchorCtr="0" anchor="ctr" bIns="34275" lIns="68575" spcFirstLastPara="1" rIns="68575" wrap="square" tIns="34275">
            <a:noAutofit/>
          </a:bodyPr>
          <a:lstStyle/>
          <a:p>
            <a:pPr indent="0" lvl="0" marL="0" marR="0" rtl="0" algn="r">
              <a:lnSpc>
                <a:spcPct val="100000"/>
              </a:lnSpc>
              <a:spcBef>
                <a:spcPts val="0"/>
              </a:spcBef>
              <a:spcAft>
                <a:spcPts val="0"/>
              </a:spcAft>
              <a:buClr>
                <a:srgbClr val="000000"/>
              </a:buClr>
              <a:buSzPts val="6000"/>
              <a:buFont typeface="Arial"/>
              <a:buNone/>
            </a:pPr>
            <a:r>
              <a:rPr b="0" i="0" lang="es" sz="6000" u="none" cap="none" strike="noStrike">
                <a:solidFill>
                  <a:schemeClr val="lt1"/>
                </a:solidFill>
                <a:latin typeface="Twentieth Century"/>
                <a:ea typeface="Twentieth Century"/>
                <a:cs typeface="Twentieth Century"/>
                <a:sym typeface="Twentieth Century"/>
              </a:rPr>
              <a:t>“</a:t>
            </a:r>
            <a:endParaRPr/>
          </a:p>
        </p:txBody>
      </p:sp>
      <p:sp>
        <p:nvSpPr>
          <p:cNvPr id="235" name="Google Shape;235;p26"/>
          <p:cNvSpPr txBox="1"/>
          <p:nvPr/>
        </p:nvSpPr>
        <p:spPr>
          <a:xfrm>
            <a:off x="7903028" y="2073729"/>
            <a:ext cx="457200" cy="438600"/>
          </a:xfrm>
          <a:prstGeom prst="rect">
            <a:avLst/>
          </a:prstGeom>
          <a:noFill/>
          <a:ln>
            <a:noFill/>
          </a:ln>
        </p:spPr>
        <p:txBody>
          <a:bodyPr anchorCtr="0" anchor="ctr" bIns="34275" lIns="68575" spcFirstLastPara="1" rIns="68575" wrap="square" tIns="34275">
            <a:noAutofit/>
          </a:bodyPr>
          <a:lstStyle/>
          <a:p>
            <a:pPr indent="0" lvl="0" marL="0" marR="0" rtl="0" algn="r">
              <a:lnSpc>
                <a:spcPct val="100000"/>
              </a:lnSpc>
              <a:spcBef>
                <a:spcPts val="0"/>
              </a:spcBef>
              <a:spcAft>
                <a:spcPts val="0"/>
              </a:spcAft>
              <a:buClr>
                <a:srgbClr val="000000"/>
              </a:buClr>
              <a:buSzPts val="6000"/>
              <a:buFont typeface="Arial"/>
              <a:buNone/>
            </a:pPr>
            <a:r>
              <a:rPr b="0" i="0" lang="es" sz="6000" u="none" cap="none" strike="noStrike">
                <a:solidFill>
                  <a:schemeClr val="lt1"/>
                </a:solidFill>
                <a:latin typeface="Twentieth Century"/>
                <a:ea typeface="Twentieth Century"/>
                <a:cs typeface="Twentieth Century"/>
                <a:sym typeface="Twentieth Century"/>
              </a:rPr>
              <a:t>”</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rjeta de nombre">
  <p:cSld name="Tarjeta de nombre">
    <p:spTree>
      <p:nvGrpSpPr>
        <p:cNvPr id="236" name="Shape 236"/>
        <p:cNvGrpSpPr/>
        <p:nvPr/>
      </p:nvGrpSpPr>
      <p:grpSpPr>
        <a:xfrm>
          <a:off x="0" y="0"/>
          <a:ext cx="0" cy="0"/>
          <a:chOff x="0" y="0"/>
          <a:chExt cx="0" cy="0"/>
        </a:xfrm>
      </p:grpSpPr>
      <p:sp>
        <p:nvSpPr>
          <p:cNvPr id="237" name="Google Shape;237;p27"/>
          <p:cNvSpPr txBox="1"/>
          <p:nvPr>
            <p:ph type="title"/>
          </p:nvPr>
        </p:nvSpPr>
        <p:spPr>
          <a:xfrm>
            <a:off x="856058" y="1600531"/>
            <a:ext cx="7429500" cy="1884000"/>
          </a:xfrm>
          <a:prstGeom prst="rect">
            <a:avLst/>
          </a:prstGeom>
          <a:noFill/>
          <a:ln>
            <a:noFill/>
          </a:ln>
        </p:spPr>
        <p:txBody>
          <a:bodyPr anchorCtr="0" anchor="b" bIns="45700" lIns="91425" spcFirstLastPara="1" rIns="91425" wrap="square" tIns="45700">
            <a:normAutofit/>
          </a:bodyPr>
          <a:lstStyle>
            <a:lvl1pPr lvl="0" rtl="0" algn="l">
              <a:lnSpc>
                <a:spcPct val="90000"/>
              </a:lnSpc>
              <a:spcBef>
                <a:spcPts val="0"/>
              </a:spcBef>
              <a:spcAft>
                <a:spcPts val="0"/>
              </a:spcAft>
              <a:buClr>
                <a:schemeClr val="lt1"/>
              </a:buClr>
              <a:buSzPts val="2700"/>
              <a:buFont typeface="Twentieth Century"/>
              <a:buNone/>
              <a:defRPr sz="27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8" name="Google Shape;238;p27"/>
          <p:cNvSpPr txBox="1"/>
          <p:nvPr>
            <p:ph idx="1" type="body"/>
          </p:nvPr>
        </p:nvSpPr>
        <p:spPr>
          <a:xfrm>
            <a:off x="856023" y="3493241"/>
            <a:ext cx="7428300" cy="855600"/>
          </a:xfrm>
          <a:prstGeom prst="rect">
            <a:avLst/>
          </a:prstGeom>
          <a:noFill/>
          <a:ln>
            <a:noFill/>
          </a:ln>
        </p:spPr>
        <p:txBody>
          <a:bodyPr anchorCtr="0" anchor="t" bIns="45700" lIns="91425" spcFirstLastPara="1" rIns="91425" wrap="square" tIns="45700">
            <a:normAutofit/>
          </a:bodyPr>
          <a:lstStyle>
            <a:lvl1pPr indent="-228600" lvl="0" marL="457200" rtl="0" algn="l">
              <a:lnSpc>
                <a:spcPct val="120000"/>
              </a:lnSpc>
              <a:spcBef>
                <a:spcPts val="750"/>
              </a:spcBef>
              <a:spcAft>
                <a:spcPts val="0"/>
              </a:spcAft>
              <a:buClr>
                <a:schemeClr val="lt1"/>
              </a:buClr>
              <a:buSzPts val="1688"/>
              <a:buNone/>
              <a:defRPr sz="1350"/>
            </a:lvl1pPr>
            <a:lvl2pPr indent="-228600" lvl="1" marL="914400" rtl="0" algn="l">
              <a:lnSpc>
                <a:spcPct val="120000"/>
              </a:lnSpc>
              <a:spcBef>
                <a:spcPts val="375"/>
              </a:spcBef>
              <a:spcAft>
                <a:spcPts val="0"/>
              </a:spcAft>
              <a:buClr>
                <a:schemeClr val="lt1"/>
              </a:buClr>
              <a:buSzPts val="1313"/>
              <a:buNone/>
              <a:defRPr sz="1050"/>
            </a:lvl2pPr>
            <a:lvl3pPr indent="-228600" lvl="2" marL="1371600" rtl="0" algn="l">
              <a:lnSpc>
                <a:spcPct val="120000"/>
              </a:lnSpc>
              <a:spcBef>
                <a:spcPts val="375"/>
              </a:spcBef>
              <a:spcAft>
                <a:spcPts val="0"/>
              </a:spcAft>
              <a:buClr>
                <a:schemeClr val="lt1"/>
              </a:buClr>
              <a:buSzPts val="1125"/>
              <a:buNone/>
              <a:defRPr sz="900"/>
            </a:lvl3pPr>
            <a:lvl4pPr indent="-228600" lvl="3" marL="1828800" rtl="0" algn="l">
              <a:lnSpc>
                <a:spcPct val="120000"/>
              </a:lnSpc>
              <a:spcBef>
                <a:spcPts val="375"/>
              </a:spcBef>
              <a:spcAft>
                <a:spcPts val="0"/>
              </a:spcAft>
              <a:buClr>
                <a:schemeClr val="lt1"/>
              </a:buClr>
              <a:buSzPts val="938"/>
              <a:buNone/>
              <a:defRPr sz="750"/>
            </a:lvl4pPr>
            <a:lvl5pPr indent="-228600" lvl="4" marL="2286000" rtl="0" algn="l">
              <a:lnSpc>
                <a:spcPct val="120000"/>
              </a:lnSpc>
              <a:spcBef>
                <a:spcPts val="375"/>
              </a:spcBef>
              <a:spcAft>
                <a:spcPts val="0"/>
              </a:spcAft>
              <a:buClr>
                <a:schemeClr val="lt1"/>
              </a:buClr>
              <a:buSzPts val="938"/>
              <a:buNone/>
              <a:defRPr sz="750"/>
            </a:lvl5pPr>
            <a:lvl6pPr indent="-228600" lvl="5" marL="2743200" rtl="0" algn="l">
              <a:lnSpc>
                <a:spcPct val="120000"/>
              </a:lnSpc>
              <a:spcBef>
                <a:spcPts val="375"/>
              </a:spcBef>
              <a:spcAft>
                <a:spcPts val="0"/>
              </a:spcAft>
              <a:buClr>
                <a:schemeClr val="lt1"/>
              </a:buClr>
              <a:buSzPts val="938"/>
              <a:buNone/>
              <a:defRPr sz="750"/>
            </a:lvl6pPr>
            <a:lvl7pPr indent="-228600" lvl="6" marL="3200400" rtl="0" algn="l">
              <a:lnSpc>
                <a:spcPct val="120000"/>
              </a:lnSpc>
              <a:spcBef>
                <a:spcPts val="375"/>
              </a:spcBef>
              <a:spcAft>
                <a:spcPts val="0"/>
              </a:spcAft>
              <a:buClr>
                <a:schemeClr val="lt1"/>
              </a:buClr>
              <a:buSzPts val="938"/>
              <a:buNone/>
              <a:defRPr sz="750"/>
            </a:lvl7pPr>
            <a:lvl8pPr indent="-228600" lvl="7" marL="3657600" rtl="0" algn="l">
              <a:lnSpc>
                <a:spcPct val="120000"/>
              </a:lnSpc>
              <a:spcBef>
                <a:spcPts val="375"/>
              </a:spcBef>
              <a:spcAft>
                <a:spcPts val="0"/>
              </a:spcAft>
              <a:buClr>
                <a:schemeClr val="lt1"/>
              </a:buClr>
              <a:buSzPts val="938"/>
              <a:buNone/>
              <a:defRPr sz="750"/>
            </a:lvl8pPr>
            <a:lvl9pPr indent="-228600" lvl="8" marL="4114800" rtl="0" algn="l">
              <a:lnSpc>
                <a:spcPct val="120000"/>
              </a:lnSpc>
              <a:spcBef>
                <a:spcPts val="375"/>
              </a:spcBef>
              <a:spcAft>
                <a:spcPts val="0"/>
              </a:spcAft>
              <a:buClr>
                <a:schemeClr val="lt1"/>
              </a:buClr>
              <a:buSzPts val="938"/>
              <a:buNone/>
              <a:defRPr sz="750"/>
            </a:lvl9pPr>
          </a:lstStyle>
          <a:p/>
        </p:txBody>
      </p:sp>
      <p:sp>
        <p:nvSpPr>
          <p:cNvPr id="239" name="Google Shape;239;p27"/>
          <p:cNvSpPr txBox="1"/>
          <p:nvPr>
            <p:ph idx="10" type="dt"/>
          </p:nvPr>
        </p:nvSpPr>
        <p:spPr>
          <a:xfrm>
            <a:off x="5592691" y="4412457"/>
            <a:ext cx="2057400" cy="2739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40" name="Google Shape;240;p27"/>
          <p:cNvSpPr txBox="1"/>
          <p:nvPr>
            <p:ph idx="11" type="ftr"/>
          </p:nvPr>
        </p:nvSpPr>
        <p:spPr>
          <a:xfrm>
            <a:off x="856059" y="4412457"/>
            <a:ext cx="4679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41" name="Google Shape;241;p27"/>
          <p:cNvSpPr txBox="1"/>
          <p:nvPr>
            <p:ph idx="12" type="sldNum"/>
          </p:nvPr>
        </p:nvSpPr>
        <p:spPr>
          <a:xfrm>
            <a:off x="7707241" y="4412456"/>
            <a:ext cx="578400" cy="2739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700"/>
              <a:buNone/>
              <a:defRPr/>
            </a:lvl1pPr>
            <a:lvl2pPr indent="0" lvl="1" marL="0" rtl="0" algn="r">
              <a:lnSpc>
                <a:spcPct val="100000"/>
              </a:lnSpc>
              <a:spcBef>
                <a:spcPts val="0"/>
              </a:spcBef>
              <a:spcAft>
                <a:spcPts val="0"/>
              </a:spcAft>
              <a:buSzPts val="700"/>
              <a:buNone/>
              <a:defRPr/>
            </a:lvl2pPr>
            <a:lvl3pPr indent="0" lvl="2" marL="0" rtl="0" algn="r">
              <a:lnSpc>
                <a:spcPct val="100000"/>
              </a:lnSpc>
              <a:spcBef>
                <a:spcPts val="0"/>
              </a:spcBef>
              <a:spcAft>
                <a:spcPts val="0"/>
              </a:spcAft>
              <a:buSzPts val="700"/>
              <a:buNone/>
              <a:defRPr/>
            </a:lvl3pPr>
            <a:lvl4pPr indent="0" lvl="3" marL="0" rtl="0" algn="r">
              <a:lnSpc>
                <a:spcPct val="100000"/>
              </a:lnSpc>
              <a:spcBef>
                <a:spcPts val="0"/>
              </a:spcBef>
              <a:spcAft>
                <a:spcPts val="0"/>
              </a:spcAft>
              <a:buSzPts val="700"/>
              <a:buNone/>
              <a:defRPr/>
            </a:lvl4pPr>
            <a:lvl5pPr indent="0" lvl="4" marL="0" rtl="0" algn="r">
              <a:lnSpc>
                <a:spcPct val="100000"/>
              </a:lnSpc>
              <a:spcBef>
                <a:spcPts val="0"/>
              </a:spcBef>
              <a:spcAft>
                <a:spcPts val="0"/>
              </a:spcAft>
              <a:buSzPts val="700"/>
              <a:buNone/>
              <a:defRPr/>
            </a:lvl5pPr>
            <a:lvl6pPr indent="0" lvl="5" marL="0" rtl="0" algn="r">
              <a:lnSpc>
                <a:spcPct val="100000"/>
              </a:lnSpc>
              <a:spcBef>
                <a:spcPts val="0"/>
              </a:spcBef>
              <a:spcAft>
                <a:spcPts val="0"/>
              </a:spcAft>
              <a:buSzPts val="700"/>
              <a:buNone/>
              <a:defRPr/>
            </a:lvl6pPr>
            <a:lvl7pPr indent="0" lvl="6" marL="0" rtl="0" algn="r">
              <a:lnSpc>
                <a:spcPct val="100000"/>
              </a:lnSpc>
              <a:spcBef>
                <a:spcPts val="0"/>
              </a:spcBef>
              <a:spcAft>
                <a:spcPts val="0"/>
              </a:spcAft>
              <a:buSzPts val="700"/>
              <a:buNone/>
              <a:defRPr/>
            </a:lvl7pPr>
            <a:lvl8pPr indent="0" lvl="7" marL="0" rtl="0" algn="r">
              <a:lnSpc>
                <a:spcPct val="100000"/>
              </a:lnSpc>
              <a:spcBef>
                <a:spcPts val="0"/>
              </a:spcBef>
              <a:spcAft>
                <a:spcPts val="0"/>
              </a:spcAft>
              <a:buSzPts val="700"/>
              <a:buNone/>
              <a:defRPr/>
            </a:lvl8pPr>
            <a:lvl9pPr indent="0" lvl="8" marL="0" rtl="0" algn="r">
              <a:lnSpc>
                <a:spcPct val="100000"/>
              </a:lnSpc>
              <a:spcBef>
                <a:spcPts val="0"/>
              </a:spcBef>
              <a:spcAft>
                <a:spcPts val="0"/>
              </a:spcAft>
              <a:buSzPts val="7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a 3">
  <p:cSld name="Columna 3">
    <p:spTree>
      <p:nvGrpSpPr>
        <p:cNvPr id="242" name="Shape 242"/>
        <p:cNvGrpSpPr/>
        <p:nvPr/>
      </p:nvGrpSpPr>
      <p:grpSpPr>
        <a:xfrm>
          <a:off x="0" y="0"/>
          <a:ext cx="0" cy="0"/>
          <a:chOff x="0" y="0"/>
          <a:chExt cx="0" cy="0"/>
        </a:xfrm>
      </p:grpSpPr>
      <p:sp>
        <p:nvSpPr>
          <p:cNvPr id="243" name="Google Shape;243;p28"/>
          <p:cNvSpPr txBox="1"/>
          <p:nvPr>
            <p:ph type="title"/>
          </p:nvPr>
        </p:nvSpPr>
        <p:spPr>
          <a:xfrm>
            <a:off x="856060" y="457200"/>
            <a:ext cx="7429500" cy="14289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lt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44" name="Google Shape;244;p28"/>
          <p:cNvSpPr txBox="1"/>
          <p:nvPr>
            <p:ph idx="1" type="body"/>
          </p:nvPr>
        </p:nvSpPr>
        <p:spPr>
          <a:xfrm>
            <a:off x="856058" y="2005847"/>
            <a:ext cx="2397600" cy="5145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750"/>
              </a:spcBef>
              <a:spcAft>
                <a:spcPts val="0"/>
              </a:spcAft>
              <a:buClr>
                <a:schemeClr val="lt1"/>
              </a:buClr>
              <a:buSzPts val="2250"/>
              <a:buNone/>
              <a:defRPr b="0" sz="1800" cap="none">
                <a:solidFill>
                  <a:schemeClr val="lt1"/>
                </a:solidFill>
              </a:defRPr>
            </a:lvl1pPr>
            <a:lvl2pPr indent="-228600" lvl="1" marL="914400" rtl="0" algn="l">
              <a:lnSpc>
                <a:spcPct val="120000"/>
              </a:lnSpc>
              <a:spcBef>
                <a:spcPts val="375"/>
              </a:spcBef>
              <a:spcAft>
                <a:spcPts val="0"/>
              </a:spcAft>
              <a:buClr>
                <a:schemeClr val="lt1"/>
              </a:buClr>
              <a:buSzPts val="1875"/>
              <a:buNone/>
              <a:defRPr b="1" sz="1500"/>
            </a:lvl2pPr>
            <a:lvl3pPr indent="-228600" lvl="2" marL="1371600" rtl="0" algn="l">
              <a:lnSpc>
                <a:spcPct val="120000"/>
              </a:lnSpc>
              <a:spcBef>
                <a:spcPts val="375"/>
              </a:spcBef>
              <a:spcAft>
                <a:spcPts val="0"/>
              </a:spcAft>
              <a:buClr>
                <a:schemeClr val="lt1"/>
              </a:buClr>
              <a:buSzPts val="1688"/>
              <a:buNone/>
              <a:defRPr b="1" sz="1350"/>
            </a:lvl3pPr>
            <a:lvl4pPr indent="-228600" lvl="3" marL="1828800" rtl="0" algn="l">
              <a:lnSpc>
                <a:spcPct val="120000"/>
              </a:lnSpc>
              <a:spcBef>
                <a:spcPts val="375"/>
              </a:spcBef>
              <a:spcAft>
                <a:spcPts val="0"/>
              </a:spcAft>
              <a:buClr>
                <a:schemeClr val="lt1"/>
              </a:buClr>
              <a:buSzPts val="1500"/>
              <a:buNone/>
              <a:defRPr b="1" sz="1200"/>
            </a:lvl4pPr>
            <a:lvl5pPr indent="-228600" lvl="4" marL="2286000" rtl="0" algn="l">
              <a:lnSpc>
                <a:spcPct val="120000"/>
              </a:lnSpc>
              <a:spcBef>
                <a:spcPts val="375"/>
              </a:spcBef>
              <a:spcAft>
                <a:spcPts val="0"/>
              </a:spcAft>
              <a:buClr>
                <a:schemeClr val="lt1"/>
              </a:buClr>
              <a:buSzPts val="1500"/>
              <a:buNone/>
              <a:defRPr b="1" sz="1200"/>
            </a:lvl5pPr>
            <a:lvl6pPr indent="-228600" lvl="5" marL="2743200" rtl="0" algn="l">
              <a:lnSpc>
                <a:spcPct val="120000"/>
              </a:lnSpc>
              <a:spcBef>
                <a:spcPts val="375"/>
              </a:spcBef>
              <a:spcAft>
                <a:spcPts val="0"/>
              </a:spcAft>
              <a:buClr>
                <a:schemeClr val="lt1"/>
              </a:buClr>
              <a:buSzPts val="1500"/>
              <a:buNone/>
              <a:defRPr b="1" sz="1200"/>
            </a:lvl6pPr>
            <a:lvl7pPr indent="-228600" lvl="6" marL="3200400" rtl="0" algn="l">
              <a:lnSpc>
                <a:spcPct val="120000"/>
              </a:lnSpc>
              <a:spcBef>
                <a:spcPts val="375"/>
              </a:spcBef>
              <a:spcAft>
                <a:spcPts val="0"/>
              </a:spcAft>
              <a:buClr>
                <a:schemeClr val="lt1"/>
              </a:buClr>
              <a:buSzPts val="1500"/>
              <a:buNone/>
              <a:defRPr b="1" sz="1200"/>
            </a:lvl7pPr>
            <a:lvl8pPr indent="-228600" lvl="7" marL="3657600" rtl="0" algn="l">
              <a:lnSpc>
                <a:spcPct val="120000"/>
              </a:lnSpc>
              <a:spcBef>
                <a:spcPts val="375"/>
              </a:spcBef>
              <a:spcAft>
                <a:spcPts val="0"/>
              </a:spcAft>
              <a:buClr>
                <a:schemeClr val="lt1"/>
              </a:buClr>
              <a:buSzPts val="1500"/>
              <a:buNone/>
              <a:defRPr b="1" sz="1200"/>
            </a:lvl8pPr>
            <a:lvl9pPr indent="-228600" lvl="8" marL="4114800" rtl="0" algn="l">
              <a:lnSpc>
                <a:spcPct val="120000"/>
              </a:lnSpc>
              <a:spcBef>
                <a:spcPts val="375"/>
              </a:spcBef>
              <a:spcAft>
                <a:spcPts val="0"/>
              </a:spcAft>
              <a:buClr>
                <a:schemeClr val="lt1"/>
              </a:buClr>
              <a:buSzPts val="1500"/>
              <a:buNone/>
              <a:defRPr b="1" sz="1200"/>
            </a:lvl9pPr>
          </a:lstStyle>
          <a:p/>
        </p:txBody>
      </p:sp>
      <p:sp>
        <p:nvSpPr>
          <p:cNvPr id="245" name="Google Shape;245;p28"/>
          <p:cNvSpPr txBox="1"/>
          <p:nvPr>
            <p:ph idx="2" type="body"/>
          </p:nvPr>
        </p:nvSpPr>
        <p:spPr>
          <a:xfrm>
            <a:off x="845939" y="2520197"/>
            <a:ext cx="2406600" cy="1823100"/>
          </a:xfrm>
          <a:prstGeom prst="rect">
            <a:avLst/>
          </a:prstGeom>
          <a:noFill/>
          <a:ln>
            <a:noFill/>
          </a:ln>
        </p:spPr>
        <p:txBody>
          <a:bodyPr anchorCtr="0" anchor="t" bIns="45700" lIns="91425" spcFirstLastPara="1" rIns="91425" wrap="square" tIns="45700">
            <a:normAutofit/>
          </a:bodyPr>
          <a:lstStyle>
            <a:lvl1pPr indent="-228600" lvl="0" marL="457200" rtl="0" algn="l">
              <a:lnSpc>
                <a:spcPct val="120000"/>
              </a:lnSpc>
              <a:spcBef>
                <a:spcPts val="750"/>
              </a:spcBef>
              <a:spcAft>
                <a:spcPts val="0"/>
              </a:spcAft>
              <a:buClr>
                <a:schemeClr val="lt1"/>
              </a:buClr>
              <a:buSzPts val="1313"/>
              <a:buNone/>
              <a:defRPr sz="1050"/>
            </a:lvl1pPr>
            <a:lvl2pPr indent="-228600" lvl="1" marL="914400" rtl="0" algn="l">
              <a:lnSpc>
                <a:spcPct val="120000"/>
              </a:lnSpc>
              <a:spcBef>
                <a:spcPts val="375"/>
              </a:spcBef>
              <a:spcAft>
                <a:spcPts val="0"/>
              </a:spcAft>
              <a:buClr>
                <a:schemeClr val="lt1"/>
              </a:buClr>
              <a:buSzPts val="1125"/>
              <a:buNone/>
              <a:defRPr sz="900"/>
            </a:lvl2pPr>
            <a:lvl3pPr indent="-228600" lvl="2" marL="1371600" rtl="0" algn="l">
              <a:lnSpc>
                <a:spcPct val="120000"/>
              </a:lnSpc>
              <a:spcBef>
                <a:spcPts val="375"/>
              </a:spcBef>
              <a:spcAft>
                <a:spcPts val="0"/>
              </a:spcAft>
              <a:buClr>
                <a:schemeClr val="lt1"/>
              </a:buClr>
              <a:buSzPts val="938"/>
              <a:buNone/>
              <a:defRPr sz="750"/>
            </a:lvl3pPr>
            <a:lvl4pPr indent="-228600" lvl="3" marL="1828800" rtl="0" algn="l">
              <a:lnSpc>
                <a:spcPct val="120000"/>
              </a:lnSpc>
              <a:spcBef>
                <a:spcPts val="375"/>
              </a:spcBef>
              <a:spcAft>
                <a:spcPts val="0"/>
              </a:spcAft>
              <a:buClr>
                <a:schemeClr val="lt1"/>
              </a:buClr>
              <a:buSzPts val="844"/>
              <a:buNone/>
              <a:defRPr sz="675"/>
            </a:lvl4pPr>
            <a:lvl5pPr indent="-228600" lvl="4" marL="2286000" rtl="0" algn="l">
              <a:lnSpc>
                <a:spcPct val="120000"/>
              </a:lnSpc>
              <a:spcBef>
                <a:spcPts val="375"/>
              </a:spcBef>
              <a:spcAft>
                <a:spcPts val="0"/>
              </a:spcAft>
              <a:buClr>
                <a:schemeClr val="lt1"/>
              </a:buClr>
              <a:buSzPts val="844"/>
              <a:buNone/>
              <a:defRPr sz="675"/>
            </a:lvl5pPr>
            <a:lvl6pPr indent="-228600" lvl="5" marL="2743200" rtl="0" algn="l">
              <a:lnSpc>
                <a:spcPct val="120000"/>
              </a:lnSpc>
              <a:spcBef>
                <a:spcPts val="375"/>
              </a:spcBef>
              <a:spcAft>
                <a:spcPts val="0"/>
              </a:spcAft>
              <a:buClr>
                <a:schemeClr val="lt1"/>
              </a:buClr>
              <a:buSzPts val="844"/>
              <a:buNone/>
              <a:defRPr sz="675"/>
            </a:lvl6pPr>
            <a:lvl7pPr indent="-228600" lvl="6" marL="3200400" rtl="0" algn="l">
              <a:lnSpc>
                <a:spcPct val="120000"/>
              </a:lnSpc>
              <a:spcBef>
                <a:spcPts val="375"/>
              </a:spcBef>
              <a:spcAft>
                <a:spcPts val="0"/>
              </a:spcAft>
              <a:buClr>
                <a:schemeClr val="lt1"/>
              </a:buClr>
              <a:buSzPts val="844"/>
              <a:buNone/>
              <a:defRPr sz="675"/>
            </a:lvl7pPr>
            <a:lvl8pPr indent="-228600" lvl="7" marL="3657600" rtl="0" algn="l">
              <a:lnSpc>
                <a:spcPct val="120000"/>
              </a:lnSpc>
              <a:spcBef>
                <a:spcPts val="375"/>
              </a:spcBef>
              <a:spcAft>
                <a:spcPts val="0"/>
              </a:spcAft>
              <a:buClr>
                <a:schemeClr val="lt1"/>
              </a:buClr>
              <a:buSzPts val="844"/>
              <a:buNone/>
              <a:defRPr sz="675"/>
            </a:lvl8pPr>
            <a:lvl9pPr indent="-228600" lvl="8" marL="4114800" rtl="0" algn="l">
              <a:lnSpc>
                <a:spcPct val="120000"/>
              </a:lnSpc>
              <a:spcBef>
                <a:spcPts val="375"/>
              </a:spcBef>
              <a:spcAft>
                <a:spcPts val="0"/>
              </a:spcAft>
              <a:buClr>
                <a:schemeClr val="lt1"/>
              </a:buClr>
              <a:buSzPts val="844"/>
              <a:buNone/>
              <a:defRPr sz="675"/>
            </a:lvl9pPr>
          </a:lstStyle>
          <a:p/>
        </p:txBody>
      </p:sp>
      <p:sp>
        <p:nvSpPr>
          <p:cNvPr id="246" name="Google Shape;246;p28"/>
          <p:cNvSpPr txBox="1"/>
          <p:nvPr>
            <p:ph idx="3" type="body"/>
          </p:nvPr>
        </p:nvSpPr>
        <p:spPr>
          <a:xfrm>
            <a:off x="3386075" y="2008226"/>
            <a:ext cx="2388300" cy="5145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750"/>
              </a:spcBef>
              <a:spcAft>
                <a:spcPts val="0"/>
              </a:spcAft>
              <a:buClr>
                <a:schemeClr val="lt1"/>
              </a:buClr>
              <a:buSzPts val="2250"/>
              <a:buNone/>
              <a:defRPr b="0" sz="1800" cap="none">
                <a:solidFill>
                  <a:schemeClr val="lt1"/>
                </a:solidFill>
              </a:defRPr>
            </a:lvl1pPr>
            <a:lvl2pPr indent="-228600" lvl="1" marL="914400" rtl="0" algn="l">
              <a:lnSpc>
                <a:spcPct val="120000"/>
              </a:lnSpc>
              <a:spcBef>
                <a:spcPts val="375"/>
              </a:spcBef>
              <a:spcAft>
                <a:spcPts val="0"/>
              </a:spcAft>
              <a:buClr>
                <a:schemeClr val="lt1"/>
              </a:buClr>
              <a:buSzPts val="1875"/>
              <a:buNone/>
              <a:defRPr b="1" sz="1500"/>
            </a:lvl2pPr>
            <a:lvl3pPr indent="-228600" lvl="2" marL="1371600" rtl="0" algn="l">
              <a:lnSpc>
                <a:spcPct val="120000"/>
              </a:lnSpc>
              <a:spcBef>
                <a:spcPts val="375"/>
              </a:spcBef>
              <a:spcAft>
                <a:spcPts val="0"/>
              </a:spcAft>
              <a:buClr>
                <a:schemeClr val="lt1"/>
              </a:buClr>
              <a:buSzPts val="1688"/>
              <a:buNone/>
              <a:defRPr b="1" sz="1350"/>
            </a:lvl3pPr>
            <a:lvl4pPr indent="-228600" lvl="3" marL="1828800" rtl="0" algn="l">
              <a:lnSpc>
                <a:spcPct val="120000"/>
              </a:lnSpc>
              <a:spcBef>
                <a:spcPts val="375"/>
              </a:spcBef>
              <a:spcAft>
                <a:spcPts val="0"/>
              </a:spcAft>
              <a:buClr>
                <a:schemeClr val="lt1"/>
              </a:buClr>
              <a:buSzPts val="1500"/>
              <a:buNone/>
              <a:defRPr b="1" sz="1200"/>
            </a:lvl4pPr>
            <a:lvl5pPr indent="-228600" lvl="4" marL="2286000" rtl="0" algn="l">
              <a:lnSpc>
                <a:spcPct val="120000"/>
              </a:lnSpc>
              <a:spcBef>
                <a:spcPts val="375"/>
              </a:spcBef>
              <a:spcAft>
                <a:spcPts val="0"/>
              </a:spcAft>
              <a:buClr>
                <a:schemeClr val="lt1"/>
              </a:buClr>
              <a:buSzPts val="1500"/>
              <a:buNone/>
              <a:defRPr b="1" sz="1200"/>
            </a:lvl5pPr>
            <a:lvl6pPr indent="-228600" lvl="5" marL="2743200" rtl="0" algn="l">
              <a:lnSpc>
                <a:spcPct val="120000"/>
              </a:lnSpc>
              <a:spcBef>
                <a:spcPts val="375"/>
              </a:spcBef>
              <a:spcAft>
                <a:spcPts val="0"/>
              </a:spcAft>
              <a:buClr>
                <a:schemeClr val="lt1"/>
              </a:buClr>
              <a:buSzPts val="1500"/>
              <a:buNone/>
              <a:defRPr b="1" sz="1200"/>
            </a:lvl6pPr>
            <a:lvl7pPr indent="-228600" lvl="6" marL="3200400" rtl="0" algn="l">
              <a:lnSpc>
                <a:spcPct val="120000"/>
              </a:lnSpc>
              <a:spcBef>
                <a:spcPts val="375"/>
              </a:spcBef>
              <a:spcAft>
                <a:spcPts val="0"/>
              </a:spcAft>
              <a:buClr>
                <a:schemeClr val="lt1"/>
              </a:buClr>
              <a:buSzPts val="1500"/>
              <a:buNone/>
              <a:defRPr b="1" sz="1200"/>
            </a:lvl7pPr>
            <a:lvl8pPr indent="-228600" lvl="7" marL="3657600" rtl="0" algn="l">
              <a:lnSpc>
                <a:spcPct val="120000"/>
              </a:lnSpc>
              <a:spcBef>
                <a:spcPts val="375"/>
              </a:spcBef>
              <a:spcAft>
                <a:spcPts val="0"/>
              </a:spcAft>
              <a:buClr>
                <a:schemeClr val="lt1"/>
              </a:buClr>
              <a:buSzPts val="1500"/>
              <a:buNone/>
              <a:defRPr b="1" sz="1200"/>
            </a:lvl8pPr>
            <a:lvl9pPr indent="-228600" lvl="8" marL="4114800" rtl="0" algn="l">
              <a:lnSpc>
                <a:spcPct val="120000"/>
              </a:lnSpc>
              <a:spcBef>
                <a:spcPts val="375"/>
              </a:spcBef>
              <a:spcAft>
                <a:spcPts val="0"/>
              </a:spcAft>
              <a:buClr>
                <a:schemeClr val="lt1"/>
              </a:buClr>
              <a:buSzPts val="1500"/>
              <a:buNone/>
              <a:defRPr b="1" sz="1200"/>
            </a:lvl9pPr>
          </a:lstStyle>
          <a:p/>
        </p:txBody>
      </p:sp>
      <p:sp>
        <p:nvSpPr>
          <p:cNvPr id="247" name="Google Shape;247;p28"/>
          <p:cNvSpPr txBox="1"/>
          <p:nvPr>
            <p:ph idx="4" type="body"/>
          </p:nvPr>
        </p:nvSpPr>
        <p:spPr>
          <a:xfrm>
            <a:off x="3378160" y="2522576"/>
            <a:ext cx="2397000" cy="1823100"/>
          </a:xfrm>
          <a:prstGeom prst="rect">
            <a:avLst/>
          </a:prstGeom>
          <a:noFill/>
          <a:ln>
            <a:noFill/>
          </a:ln>
        </p:spPr>
        <p:txBody>
          <a:bodyPr anchorCtr="0" anchor="t" bIns="45700" lIns="91425" spcFirstLastPara="1" rIns="91425" wrap="square" tIns="45700">
            <a:normAutofit/>
          </a:bodyPr>
          <a:lstStyle>
            <a:lvl1pPr indent="-228600" lvl="0" marL="457200" rtl="0" algn="l">
              <a:lnSpc>
                <a:spcPct val="120000"/>
              </a:lnSpc>
              <a:spcBef>
                <a:spcPts val="750"/>
              </a:spcBef>
              <a:spcAft>
                <a:spcPts val="0"/>
              </a:spcAft>
              <a:buClr>
                <a:schemeClr val="lt1"/>
              </a:buClr>
              <a:buSzPts val="1313"/>
              <a:buNone/>
              <a:defRPr sz="1050"/>
            </a:lvl1pPr>
            <a:lvl2pPr indent="-228600" lvl="1" marL="914400" rtl="0" algn="l">
              <a:lnSpc>
                <a:spcPct val="120000"/>
              </a:lnSpc>
              <a:spcBef>
                <a:spcPts val="375"/>
              </a:spcBef>
              <a:spcAft>
                <a:spcPts val="0"/>
              </a:spcAft>
              <a:buClr>
                <a:schemeClr val="lt1"/>
              </a:buClr>
              <a:buSzPts val="1125"/>
              <a:buNone/>
              <a:defRPr sz="900"/>
            </a:lvl2pPr>
            <a:lvl3pPr indent="-228600" lvl="2" marL="1371600" rtl="0" algn="l">
              <a:lnSpc>
                <a:spcPct val="120000"/>
              </a:lnSpc>
              <a:spcBef>
                <a:spcPts val="375"/>
              </a:spcBef>
              <a:spcAft>
                <a:spcPts val="0"/>
              </a:spcAft>
              <a:buClr>
                <a:schemeClr val="lt1"/>
              </a:buClr>
              <a:buSzPts val="938"/>
              <a:buNone/>
              <a:defRPr sz="750"/>
            </a:lvl3pPr>
            <a:lvl4pPr indent="-228600" lvl="3" marL="1828800" rtl="0" algn="l">
              <a:lnSpc>
                <a:spcPct val="120000"/>
              </a:lnSpc>
              <a:spcBef>
                <a:spcPts val="375"/>
              </a:spcBef>
              <a:spcAft>
                <a:spcPts val="0"/>
              </a:spcAft>
              <a:buClr>
                <a:schemeClr val="lt1"/>
              </a:buClr>
              <a:buSzPts val="844"/>
              <a:buNone/>
              <a:defRPr sz="675"/>
            </a:lvl4pPr>
            <a:lvl5pPr indent="-228600" lvl="4" marL="2286000" rtl="0" algn="l">
              <a:lnSpc>
                <a:spcPct val="120000"/>
              </a:lnSpc>
              <a:spcBef>
                <a:spcPts val="375"/>
              </a:spcBef>
              <a:spcAft>
                <a:spcPts val="0"/>
              </a:spcAft>
              <a:buClr>
                <a:schemeClr val="lt1"/>
              </a:buClr>
              <a:buSzPts val="844"/>
              <a:buNone/>
              <a:defRPr sz="675"/>
            </a:lvl5pPr>
            <a:lvl6pPr indent="-228600" lvl="5" marL="2743200" rtl="0" algn="l">
              <a:lnSpc>
                <a:spcPct val="120000"/>
              </a:lnSpc>
              <a:spcBef>
                <a:spcPts val="375"/>
              </a:spcBef>
              <a:spcAft>
                <a:spcPts val="0"/>
              </a:spcAft>
              <a:buClr>
                <a:schemeClr val="lt1"/>
              </a:buClr>
              <a:buSzPts val="844"/>
              <a:buNone/>
              <a:defRPr sz="675"/>
            </a:lvl6pPr>
            <a:lvl7pPr indent="-228600" lvl="6" marL="3200400" rtl="0" algn="l">
              <a:lnSpc>
                <a:spcPct val="120000"/>
              </a:lnSpc>
              <a:spcBef>
                <a:spcPts val="375"/>
              </a:spcBef>
              <a:spcAft>
                <a:spcPts val="0"/>
              </a:spcAft>
              <a:buClr>
                <a:schemeClr val="lt1"/>
              </a:buClr>
              <a:buSzPts val="844"/>
              <a:buNone/>
              <a:defRPr sz="675"/>
            </a:lvl7pPr>
            <a:lvl8pPr indent="-228600" lvl="7" marL="3657600" rtl="0" algn="l">
              <a:lnSpc>
                <a:spcPct val="120000"/>
              </a:lnSpc>
              <a:spcBef>
                <a:spcPts val="375"/>
              </a:spcBef>
              <a:spcAft>
                <a:spcPts val="0"/>
              </a:spcAft>
              <a:buClr>
                <a:schemeClr val="lt1"/>
              </a:buClr>
              <a:buSzPts val="844"/>
              <a:buNone/>
              <a:defRPr sz="675"/>
            </a:lvl8pPr>
            <a:lvl9pPr indent="-228600" lvl="8" marL="4114800" rtl="0" algn="l">
              <a:lnSpc>
                <a:spcPct val="120000"/>
              </a:lnSpc>
              <a:spcBef>
                <a:spcPts val="375"/>
              </a:spcBef>
              <a:spcAft>
                <a:spcPts val="0"/>
              </a:spcAft>
              <a:buClr>
                <a:schemeClr val="lt1"/>
              </a:buClr>
              <a:buSzPts val="844"/>
              <a:buNone/>
              <a:defRPr sz="675"/>
            </a:lvl9pPr>
          </a:lstStyle>
          <a:p/>
        </p:txBody>
      </p:sp>
      <p:sp>
        <p:nvSpPr>
          <p:cNvPr id="248" name="Google Shape;248;p28"/>
          <p:cNvSpPr txBox="1"/>
          <p:nvPr>
            <p:ph idx="5" type="body"/>
          </p:nvPr>
        </p:nvSpPr>
        <p:spPr>
          <a:xfrm>
            <a:off x="5889332" y="2005847"/>
            <a:ext cx="2396100" cy="5145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750"/>
              </a:spcBef>
              <a:spcAft>
                <a:spcPts val="0"/>
              </a:spcAft>
              <a:buClr>
                <a:schemeClr val="lt1"/>
              </a:buClr>
              <a:buSzPts val="2250"/>
              <a:buNone/>
              <a:defRPr b="0" sz="1800" cap="none">
                <a:solidFill>
                  <a:schemeClr val="lt1"/>
                </a:solidFill>
              </a:defRPr>
            </a:lvl1pPr>
            <a:lvl2pPr indent="-228600" lvl="1" marL="914400" rtl="0" algn="l">
              <a:lnSpc>
                <a:spcPct val="120000"/>
              </a:lnSpc>
              <a:spcBef>
                <a:spcPts val="375"/>
              </a:spcBef>
              <a:spcAft>
                <a:spcPts val="0"/>
              </a:spcAft>
              <a:buClr>
                <a:schemeClr val="lt1"/>
              </a:buClr>
              <a:buSzPts val="1875"/>
              <a:buNone/>
              <a:defRPr b="1" sz="1500"/>
            </a:lvl2pPr>
            <a:lvl3pPr indent="-228600" lvl="2" marL="1371600" rtl="0" algn="l">
              <a:lnSpc>
                <a:spcPct val="120000"/>
              </a:lnSpc>
              <a:spcBef>
                <a:spcPts val="375"/>
              </a:spcBef>
              <a:spcAft>
                <a:spcPts val="0"/>
              </a:spcAft>
              <a:buClr>
                <a:schemeClr val="lt1"/>
              </a:buClr>
              <a:buSzPts val="1688"/>
              <a:buNone/>
              <a:defRPr b="1" sz="1350"/>
            </a:lvl3pPr>
            <a:lvl4pPr indent="-228600" lvl="3" marL="1828800" rtl="0" algn="l">
              <a:lnSpc>
                <a:spcPct val="120000"/>
              </a:lnSpc>
              <a:spcBef>
                <a:spcPts val="375"/>
              </a:spcBef>
              <a:spcAft>
                <a:spcPts val="0"/>
              </a:spcAft>
              <a:buClr>
                <a:schemeClr val="lt1"/>
              </a:buClr>
              <a:buSzPts val="1500"/>
              <a:buNone/>
              <a:defRPr b="1" sz="1200"/>
            </a:lvl4pPr>
            <a:lvl5pPr indent="-228600" lvl="4" marL="2286000" rtl="0" algn="l">
              <a:lnSpc>
                <a:spcPct val="120000"/>
              </a:lnSpc>
              <a:spcBef>
                <a:spcPts val="375"/>
              </a:spcBef>
              <a:spcAft>
                <a:spcPts val="0"/>
              </a:spcAft>
              <a:buClr>
                <a:schemeClr val="lt1"/>
              </a:buClr>
              <a:buSzPts val="1500"/>
              <a:buNone/>
              <a:defRPr b="1" sz="1200"/>
            </a:lvl5pPr>
            <a:lvl6pPr indent="-228600" lvl="5" marL="2743200" rtl="0" algn="l">
              <a:lnSpc>
                <a:spcPct val="120000"/>
              </a:lnSpc>
              <a:spcBef>
                <a:spcPts val="375"/>
              </a:spcBef>
              <a:spcAft>
                <a:spcPts val="0"/>
              </a:spcAft>
              <a:buClr>
                <a:schemeClr val="lt1"/>
              </a:buClr>
              <a:buSzPts val="1500"/>
              <a:buNone/>
              <a:defRPr b="1" sz="1200"/>
            </a:lvl6pPr>
            <a:lvl7pPr indent="-228600" lvl="6" marL="3200400" rtl="0" algn="l">
              <a:lnSpc>
                <a:spcPct val="120000"/>
              </a:lnSpc>
              <a:spcBef>
                <a:spcPts val="375"/>
              </a:spcBef>
              <a:spcAft>
                <a:spcPts val="0"/>
              </a:spcAft>
              <a:buClr>
                <a:schemeClr val="lt1"/>
              </a:buClr>
              <a:buSzPts val="1500"/>
              <a:buNone/>
              <a:defRPr b="1" sz="1200"/>
            </a:lvl7pPr>
            <a:lvl8pPr indent="-228600" lvl="7" marL="3657600" rtl="0" algn="l">
              <a:lnSpc>
                <a:spcPct val="120000"/>
              </a:lnSpc>
              <a:spcBef>
                <a:spcPts val="375"/>
              </a:spcBef>
              <a:spcAft>
                <a:spcPts val="0"/>
              </a:spcAft>
              <a:buClr>
                <a:schemeClr val="lt1"/>
              </a:buClr>
              <a:buSzPts val="1500"/>
              <a:buNone/>
              <a:defRPr b="1" sz="1200"/>
            </a:lvl8pPr>
            <a:lvl9pPr indent="-228600" lvl="8" marL="4114800" rtl="0" algn="l">
              <a:lnSpc>
                <a:spcPct val="120000"/>
              </a:lnSpc>
              <a:spcBef>
                <a:spcPts val="375"/>
              </a:spcBef>
              <a:spcAft>
                <a:spcPts val="0"/>
              </a:spcAft>
              <a:buClr>
                <a:schemeClr val="lt1"/>
              </a:buClr>
              <a:buSzPts val="1500"/>
              <a:buNone/>
              <a:defRPr b="1" sz="1200"/>
            </a:lvl9pPr>
          </a:lstStyle>
          <a:p/>
        </p:txBody>
      </p:sp>
      <p:sp>
        <p:nvSpPr>
          <p:cNvPr id="249" name="Google Shape;249;p28"/>
          <p:cNvSpPr txBox="1"/>
          <p:nvPr>
            <p:ph idx="6" type="body"/>
          </p:nvPr>
        </p:nvSpPr>
        <p:spPr>
          <a:xfrm>
            <a:off x="5889332" y="2520197"/>
            <a:ext cx="2396100" cy="1823100"/>
          </a:xfrm>
          <a:prstGeom prst="rect">
            <a:avLst/>
          </a:prstGeom>
          <a:noFill/>
          <a:ln>
            <a:noFill/>
          </a:ln>
        </p:spPr>
        <p:txBody>
          <a:bodyPr anchorCtr="0" anchor="t" bIns="45700" lIns="91425" spcFirstLastPara="1" rIns="91425" wrap="square" tIns="45700">
            <a:normAutofit/>
          </a:bodyPr>
          <a:lstStyle>
            <a:lvl1pPr indent="-228600" lvl="0" marL="457200" rtl="0" algn="l">
              <a:lnSpc>
                <a:spcPct val="120000"/>
              </a:lnSpc>
              <a:spcBef>
                <a:spcPts val="750"/>
              </a:spcBef>
              <a:spcAft>
                <a:spcPts val="0"/>
              </a:spcAft>
              <a:buClr>
                <a:schemeClr val="lt1"/>
              </a:buClr>
              <a:buSzPts val="1313"/>
              <a:buNone/>
              <a:defRPr sz="1050"/>
            </a:lvl1pPr>
            <a:lvl2pPr indent="-228600" lvl="1" marL="914400" rtl="0" algn="l">
              <a:lnSpc>
                <a:spcPct val="120000"/>
              </a:lnSpc>
              <a:spcBef>
                <a:spcPts val="375"/>
              </a:spcBef>
              <a:spcAft>
                <a:spcPts val="0"/>
              </a:spcAft>
              <a:buClr>
                <a:schemeClr val="lt1"/>
              </a:buClr>
              <a:buSzPts val="1125"/>
              <a:buNone/>
              <a:defRPr sz="900"/>
            </a:lvl2pPr>
            <a:lvl3pPr indent="-228600" lvl="2" marL="1371600" rtl="0" algn="l">
              <a:lnSpc>
                <a:spcPct val="120000"/>
              </a:lnSpc>
              <a:spcBef>
                <a:spcPts val="375"/>
              </a:spcBef>
              <a:spcAft>
                <a:spcPts val="0"/>
              </a:spcAft>
              <a:buClr>
                <a:schemeClr val="lt1"/>
              </a:buClr>
              <a:buSzPts val="938"/>
              <a:buNone/>
              <a:defRPr sz="750"/>
            </a:lvl3pPr>
            <a:lvl4pPr indent="-228600" lvl="3" marL="1828800" rtl="0" algn="l">
              <a:lnSpc>
                <a:spcPct val="120000"/>
              </a:lnSpc>
              <a:spcBef>
                <a:spcPts val="375"/>
              </a:spcBef>
              <a:spcAft>
                <a:spcPts val="0"/>
              </a:spcAft>
              <a:buClr>
                <a:schemeClr val="lt1"/>
              </a:buClr>
              <a:buSzPts val="844"/>
              <a:buNone/>
              <a:defRPr sz="675"/>
            </a:lvl4pPr>
            <a:lvl5pPr indent="-228600" lvl="4" marL="2286000" rtl="0" algn="l">
              <a:lnSpc>
                <a:spcPct val="120000"/>
              </a:lnSpc>
              <a:spcBef>
                <a:spcPts val="375"/>
              </a:spcBef>
              <a:spcAft>
                <a:spcPts val="0"/>
              </a:spcAft>
              <a:buClr>
                <a:schemeClr val="lt1"/>
              </a:buClr>
              <a:buSzPts val="844"/>
              <a:buNone/>
              <a:defRPr sz="675"/>
            </a:lvl5pPr>
            <a:lvl6pPr indent="-228600" lvl="5" marL="2743200" rtl="0" algn="l">
              <a:lnSpc>
                <a:spcPct val="120000"/>
              </a:lnSpc>
              <a:spcBef>
                <a:spcPts val="375"/>
              </a:spcBef>
              <a:spcAft>
                <a:spcPts val="0"/>
              </a:spcAft>
              <a:buClr>
                <a:schemeClr val="lt1"/>
              </a:buClr>
              <a:buSzPts val="844"/>
              <a:buNone/>
              <a:defRPr sz="675"/>
            </a:lvl6pPr>
            <a:lvl7pPr indent="-228600" lvl="6" marL="3200400" rtl="0" algn="l">
              <a:lnSpc>
                <a:spcPct val="120000"/>
              </a:lnSpc>
              <a:spcBef>
                <a:spcPts val="375"/>
              </a:spcBef>
              <a:spcAft>
                <a:spcPts val="0"/>
              </a:spcAft>
              <a:buClr>
                <a:schemeClr val="lt1"/>
              </a:buClr>
              <a:buSzPts val="844"/>
              <a:buNone/>
              <a:defRPr sz="675"/>
            </a:lvl7pPr>
            <a:lvl8pPr indent="-228600" lvl="7" marL="3657600" rtl="0" algn="l">
              <a:lnSpc>
                <a:spcPct val="120000"/>
              </a:lnSpc>
              <a:spcBef>
                <a:spcPts val="375"/>
              </a:spcBef>
              <a:spcAft>
                <a:spcPts val="0"/>
              </a:spcAft>
              <a:buClr>
                <a:schemeClr val="lt1"/>
              </a:buClr>
              <a:buSzPts val="844"/>
              <a:buNone/>
              <a:defRPr sz="675"/>
            </a:lvl8pPr>
            <a:lvl9pPr indent="-228600" lvl="8" marL="4114800" rtl="0" algn="l">
              <a:lnSpc>
                <a:spcPct val="120000"/>
              </a:lnSpc>
              <a:spcBef>
                <a:spcPts val="375"/>
              </a:spcBef>
              <a:spcAft>
                <a:spcPts val="0"/>
              </a:spcAft>
              <a:buClr>
                <a:schemeClr val="lt1"/>
              </a:buClr>
              <a:buSzPts val="844"/>
              <a:buNone/>
              <a:defRPr sz="675"/>
            </a:lvl9pPr>
          </a:lstStyle>
          <a:p/>
        </p:txBody>
      </p:sp>
      <p:sp>
        <p:nvSpPr>
          <p:cNvPr id="250" name="Google Shape;250;p28"/>
          <p:cNvSpPr txBox="1"/>
          <p:nvPr>
            <p:ph idx="10" type="dt"/>
          </p:nvPr>
        </p:nvSpPr>
        <p:spPr>
          <a:xfrm>
            <a:off x="5592691" y="4412457"/>
            <a:ext cx="2057400" cy="2739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51" name="Google Shape;251;p28"/>
          <p:cNvSpPr txBox="1"/>
          <p:nvPr>
            <p:ph idx="11" type="ftr"/>
          </p:nvPr>
        </p:nvSpPr>
        <p:spPr>
          <a:xfrm>
            <a:off x="856059" y="4412457"/>
            <a:ext cx="4679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52" name="Google Shape;252;p28"/>
          <p:cNvSpPr txBox="1"/>
          <p:nvPr>
            <p:ph idx="12" type="sldNum"/>
          </p:nvPr>
        </p:nvSpPr>
        <p:spPr>
          <a:xfrm>
            <a:off x="7707241" y="4412456"/>
            <a:ext cx="578400" cy="2739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700"/>
              <a:buNone/>
              <a:defRPr/>
            </a:lvl1pPr>
            <a:lvl2pPr indent="0" lvl="1" marL="0" rtl="0" algn="r">
              <a:lnSpc>
                <a:spcPct val="100000"/>
              </a:lnSpc>
              <a:spcBef>
                <a:spcPts val="0"/>
              </a:spcBef>
              <a:spcAft>
                <a:spcPts val="0"/>
              </a:spcAft>
              <a:buSzPts val="700"/>
              <a:buNone/>
              <a:defRPr/>
            </a:lvl2pPr>
            <a:lvl3pPr indent="0" lvl="2" marL="0" rtl="0" algn="r">
              <a:lnSpc>
                <a:spcPct val="100000"/>
              </a:lnSpc>
              <a:spcBef>
                <a:spcPts val="0"/>
              </a:spcBef>
              <a:spcAft>
                <a:spcPts val="0"/>
              </a:spcAft>
              <a:buSzPts val="700"/>
              <a:buNone/>
              <a:defRPr/>
            </a:lvl3pPr>
            <a:lvl4pPr indent="0" lvl="3" marL="0" rtl="0" algn="r">
              <a:lnSpc>
                <a:spcPct val="100000"/>
              </a:lnSpc>
              <a:spcBef>
                <a:spcPts val="0"/>
              </a:spcBef>
              <a:spcAft>
                <a:spcPts val="0"/>
              </a:spcAft>
              <a:buSzPts val="700"/>
              <a:buNone/>
              <a:defRPr/>
            </a:lvl4pPr>
            <a:lvl5pPr indent="0" lvl="4" marL="0" rtl="0" algn="r">
              <a:lnSpc>
                <a:spcPct val="100000"/>
              </a:lnSpc>
              <a:spcBef>
                <a:spcPts val="0"/>
              </a:spcBef>
              <a:spcAft>
                <a:spcPts val="0"/>
              </a:spcAft>
              <a:buSzPts val="700"/>
              <a:buNone/>
              <a:defRPr/>
            </a:lvl5pPr>
            <a:lvl6pPr indent="0" lvl="5" marL="0" rtl="0" algn="r">
              <a:lnSpc>
                <a:spcPct val="100000"/>
              </a:lnSpc>
              <a:spcBef>
                <a:spcPts val="0"/>
              </a:spcBef>
              <a:spcAft>
                <a:spcPts val="0"/>
              </a:spcAft>
              <a:buSzPts val="700"/>
              <a:buNone/>
              <a:defRPr/>
            </a:lvl6pPr>
            <a:lvl7pPr indent="0" lvl="6" marL="0" rtl="0" algn="r">
              <a:lnSpc>
                <a:spcPct val="100000"/>
              </a:lnSpc>
              <a:spcBef>
                <a:spcPts val="0"/>
              </a:spcBef>
              <a:spcAft>
                <a:spcPts val="0"/>
              </a:spcAft>
              <a:buSzPts val="700"/>
              <a:buNone/>
              <a:defRPr/>
            </a:lvl7pPr>
            <a:lvl8pPr indent="0" lvl="7" marL="0" rtl="0" algn="r">
              <a:lnSpc>
                <a:spcPct val="100000"/>
              </a:lnSpc>
              <a:spcBef>
                <a:spcPts val="0"/>
              </a:spcBef>
              <a:spcAft>
                <a:spcPts val="0"/>
              </a:spcAft>
              <a:buSzPts val="700"/>
              <a:buNone/>
              <a:defRPr/>
            </a:lvl8pPr>
            <a:lvl9pPr indent="0" lvl="8" marL="0" rtl="0" algn="r">
              <a:lnSpc>
                <a:spcPct val="100000"/>
              </a:lnSpc>
              <a:spcBef>
                <a:spcPts val="0"/>
              </a:spcBef>
              <a:spcAft>
                <a:spcPts val="0"/>
              </a:spcAft>
              <a:buSzPts val="7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a de imagen 3">
  <p:cSld name="Columna de imagen 3">
    <p:spTree>
      <p:nvGrpSpPr>
        <p:cNvPr id="253" name="Shape 253"/>
        <p:cNvGrpSpPr/>
        <p:nvPr/>
      </p:nvGrpSpPr>
      <p:grpSpPr>
        <a:xfrm>
          <a:off x="0" y="0"/>
          <a:ext cx="0" cy="0"/>
          <a:chOff x="0" y="0"/>
          <a:chExt cx="0" cy="0"/>
        </a:xfrm>
      </p:grpSpPr>
      <p:sp>
        <p:nvSpPr>
          <p:cNvPr id="254" name="Google Shape;254;p29"/>
          <p:cNvSpPr txBox="1"/>
          <p:nvPr>
            <p:ph type="title"/>
          </p:nvPr>
        </p:nvSpPr>
        <p:spPr>
          <a:xfrm>
            <a:off x="856059" y="457200"/>
            <a:ext cx="7429500" cy="14289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lt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55" name="Google Shape;255;p29"/>
          <p:cNvSpPr txBox="1"/>
          <p:nvPr>
            <p:ph idx="1" type="body"/>
          </p:nvPr>
        </p:nvSpPr>
        <p:spPr>
          <a:xfrm>
            <a:off x="856060" y="3303447"/>
            <a:ext cx="2396400" cy="4323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750"/>
              </a:spcBef>
              <a:spcAft>
                <a:spcPts val="0"/>
              </a:spcAft>
              <a:buClr>
                <a:schemeClr val="lt1"/>
              </a:buClr>
              <a:buSzPts val="1875"/>
              <a:buNone/>
              <a:defRPr b="0" sz="1500" cap="none">
                <a:solidFill>
                  <a:schemeClr val="lt1"/>
                </a:solidFill>
              </a:defRPr>
            </a:lvl1pPr>
            <a:lvl2pPr indent="-228600" lvl="1" marL="914400" rtl="0" algn="l">
              <a:lnSpc>
                <a:spcPct val="120000"/>
              </a:lnSpc>
              <a:spcBef>
                <a:spcPts val="375"/>
              </a:spcBef>
              <a:spcAft>
                <a:spcPts val="0"/>
              </a:spcAft>
              <a:buClr>
                <a:schemeClr val="lt1"/>
              </a:buClr>
              <a:buSzPts val="1875"/>
              <a:buNone/>
              <a:defRPr b="1" sz="1500"/>
            </a:lvl2pPr>
            <a:lvl3pPr indent="-228600" lvl="2" marL="1371600" rtl="0" algn="l">
              <a:lnSpc>
                <a:spcPct val="120000"/>
              </a:lnSpc>
              <a:spcBef>
                <a:spcPts val="375"/>
              </a:spcBef>
              <a:spcAft>
                <a:spcPts val="0"/>
              </a:spcAft>
              <a:buClr>
                <a:schemeClr val="lt1"/>
              </a:buClr>
              <a:buSzPts val="1688"/>
              <a:buNone/>
              <a:defRPr b="1" sz="1350"/>
            </a:lvl3pPr>
            <a:lvl4pPr indent="-228600" lvl="3" marL="1828800" rtl="0" algn="l">
              <a:lnSpc>
                <a:spcPct val="120000"/>
              </a:lnSpc>
              <a:spcBef>
                <a:spcPts val="375"/>
              </a:spcBef>
              <a:spcAft>
                <a:spcPts val="0"/>
              </a:spcAft>
              <a:buClr>
                <a:schemeClr val="lt1"/>
              </a:buClr>
              <a:buSzPts val="1500"/>
              <a:buNone/>
              <a:defRPr b="1" sz="1200"/>
            </a:lvl4pPr>
            <a:lvl5pPr indent="-228600" lvl="4" marL="2286000" rtl="0" algn="l">
              <a:lnSpc>
                <a:spcPct val="120000"/>
              </a:lnSpc>
              <a:spcBef>
                <a:spcPts val="375"/>
              </a:spcBef>
              <a:spcAft>
                <a:spcPts val="0"/>
              </a:spcAft>
              <a:buClr>
                <a:schemeClr val="lt1"/>
              </a:buClr>
              <a:buSzPts val="1500"/>
              <a:buNone/>
              <a:defRPr b="1" sz="1200"/>
            </a:lvl5pPr>
            <a:lvl6pPr indent="-228600" lvl="5" marL="2743200" rtl="0" algn="l">
              <a:lnSpc>
                <a:spcPct val="120000"/>
              </a:lnSpc>
              <a:spcBef>
                <a:spcPts val="375"/>
              </a:spcBef>
              <a:spcAft>
                <a:spcPts val="0"/>
              </a:spcAft>
              <a:buClr>
                <a:schemeClr val="lt1"/>
              </a:buClr>
              <a:buSzPts val="1500"/>
              <a:buNone/>
              <a:defRPr b="1" sz="1200"/>
            </a:lvl6pPr>
            <a:lvl7pPr indent="-228600" lvl="6" marL="3200400" rtl="0" algn="l">
              <a:lnSpc>
                <a:spcPct val="120000"/>
              </a:lnSpc>
              <a:spcBef>
                <a:spcPts val="375"/>
              </a:spcBef>
              <a:spcAft>
                <a:spcPts val="0"/>
              </a:spcAft>
              <a:buClr>
                <a:schemeClr val="lt1"/>
              </a:buClr>
              <a:buSzPts val="1500"/>
              <a:buNone/>
              <a:defRPr b="1" sz="1200"/>
            </a:lvl7pPr>
            <a:lvl8pPr indent="-228600" lvl="7" marL="3657600" rtl="0" algn="l">
              <a:lnSpc>
                <a:spcPct val="120000"/>
              </a:lnSpc>
              <a:spcBef>
                <a:spcPts val="375"/>
              </a:spcBef>
              <a:spcAft>
                <a:spcPts val="0"/>
              </a:spcAft>
              <a:buClr>
                <a:schemeClr val="lt1"/>
              </a:buClr>
              <a:buSzPts val="1500"/>
              <a:buNone/>
              <a:defRPr b="1" sz="1200"/>
            </a:lvl8pPr>
            <a:lvl9pPr indent="-228600" lvl="8" marL="4114800" rtl="0" algn="l">
              <a:lnSpc>
                <a:spcPct val="120000"/>
              </a:lnSpc>
              <a:spcBef>
                <a:spcPts val="375"/>
              </a:spcBef>
              <a:spcAft>
                <a:spcPts val="0"/>
              </a:spcAft>
              <a:buClr>
                <a:schemeClr val="lt1"/>
              </a:buClr>
              <a:buSzPts val="1500"/>
              <a:buNone/>
              <a:defRPr b="1" sz="1200"/>
            </a:lvl9pPr>
          </a:lstStyle>
          <a:p/>
        </p:txBody>
      </p:sp>
      <p:sp>
        <p:nvSpPr>
          <p:cNvPr id="256" name="Google Shape;256;p29"/>
          <p:cNvSpPr/>
          <p:nvPr>
            <p:ph idx="2" type="pic"/>
          </p:nvPr>
        </p:nvSpPr>
        <p:spPr>
          <a:xfrm>
            <a:off x="856060" y="2000249"/>
            <a:ext cx="2396400" cy="1143000"/>
          </a:xfrm>
          <a:prstGeom prst="round2DiagRect">
            <a:avLst>
              <a:gd fmla="val 16667" name="adj1"/>
              <a:gd fmla="val 0" name="adj2"/>
            </a:avLst>
          </a:prstGeom>
          <a:noFill/>
          <a:ln cap="sq" cmpd="sng" w="19050">
            <a:solidFill>
              <a:srgbClr val="B3FFFF">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sp>
      <p:sp>
        <p:nvSpPr>
          <p:cNvPr id="257" name="Google Shape;257;p29"/>
          <p:cNvSpPr txBox="1"/>
          <p:nvPr>
            <p:ph idx="3" type="body"/>
          </p:nvPr>
        </p:nvSpPr>
        <p:spPr>
          <a:xfrm>
            <a:off x="856060" y="3735644"/>
            <a:ext cx="2396400" cy="613500"/>
          </a:xfrm>
          <a:prstGeom prst="rect">
            <a:avLst/>
          </a:prstGeom>
          <a:noFill/>
          <a:ln>
            <a:noFill/>
          </a:ln>
        </p:spPr>
        <p:txBody>
          <a:bodyPr anchorCtr="0" anchor="t" bIns="45700" lIns="91425" spcFirstLastPara="1" rIns="91425" wrap="square" tIns="45700">
            <a:normAutofit/>
          </a:bodyPr>
          <a:lstStyle>
            <a:lvl1pPr indent="-228600" lvl="0" marL="457200" rtl="0" algn="l">
              <a:lnSpc>
                <a:spcPct val="120000"/>
              </a:lnSpc>
              <a:spcBef>
                <a:spcPts val="750"/>
              </a:spcBef>
              <a:spcAft>
                <a:spcPts val="0"/>
              </a:spcAft>
              <a:buClr>
                <a:schemeClr val="lt1"/>
              </a:buClr>
              <a:buSzPts val="1313"/>
              <a:buNone/>
              <a:defRPr sz="1050"/>
            </a:lvl1pPr>
            <a:lvl2pPr indent="-228600" lvl="1" marL="914400" rtl="0" algn="l">
              <a:lnSpc>
                <a:spcPct val="120000"/>
              </a:lnSpc>
              <a:spcBef>
                <a:spcPts val="375"/>
              </a:spcBef>
              <a:spcAft>
                <a:spcPts val="0"/>
              </a:spcAft>
              <a:buClr>
                <a:schemeClr val="lt1"/>
              </a:buClr>
              <a:buSzPts val="1125"/>
              <a:buNone/>
              <a:defRPr sz="900"/>
            </a:lvl2pPr>
            <a:lvl3pPr indent="-228600" lvl="2" marL="1371600" rtl="0" algn="l">
              <a:lnSpc>
                <a:spcPct val="120000"/>
              </a:lnSpc>
              <a:spcBef>
                <a:spcPts val="375"/>
              </a:spcBef>
              <a:spcAft>
                <a:spcPts val="0"/>
              </a:spcAft>
              <a:buClr>
                <a:schemeClr val="lt1"/>
              </a:buClr>
              <a:buSzPts val="938"/>
              <a:buNone/>
              <a:defRPr sz="750"/>
            </a:lvl3pPr>
            <a:lvl4pPr indent="-228600" lvl="3" marL="1828800" rtl="0" algn="l">
              <a:lnSpc>
                <a:spcPct val="120000"/>
              </a:lnSpc>
              <a:spcBef>
                <a:spcPts val="375"/>
              </a:spcBef>
              <a:spcAft>
                <a:spcPts val="0"/>
              </a:spcAft>
              <a:buClr>
                <a:schemeClr val="lt1"/>
              </a:buClr>
              <a:buSzPts val="844"/>
              <a:buNone/>
              <a:defRPr sz="675"/>
            </a:lvl4pPr>
            <a:lvl5pPr indent="-228600" lvl="4" marL="2286000" rtl="0" algn="l">
              <a:lnSpc>
                <a:spcPct val="120000"/>
              </a:lnSpc>
              <a:spcBef>
                <a:spcPts val="375"/>
              </a:spcBef>
              <a:spcAft>
                <a:spcPts val="0"/>
              </a:spcAft>
              <a:buClr>
                <a:schemeClr val="lt1"/>
              </a:buClr>
              <a:buSzPts val="844"/>
              <a:buNone/>
              <a:defRPr sz="675"/>
            </a:lvl5pPr>
            <a:lvl6pPr indent="-228600" lvl="5" marL="2743200" rtl="0" algn="l">
              <a:lnSpc>
                <a:spcPct val="120000"/>
              </a:lnSpc>
              <a:spcBef>
                <a:spcPts val="375"/>
              </a:spcBef>
              <a:spcAft>
                <a:spcPts val="0"/>
              </a:spcAft>
              <a:buClr>
                <a:schemeClr val="lt1"/>
              </a:buClr>
              <a:buSzPts val="844"/>
              <a:buNone/>
              <a:defRPr sz="675"/>
            </a:lvl6pPr>
            <a:lvl7pPr indent="-228600" lvl="6" marL="3200400" rtl="0" algn="l">
              <a:lnSpc>
                <a:spcPct val="120000"/>
              </a:lnSpc>
              <a:spcBef>
                <a:spcPts val="375"/>
              </a:spcBef>
              <a:spcAft>
                <a:spcPts val="0"/>
              </a:spcAft>
              <a:buClr>
                <a:schemeClr val="lt1"/>
              </a:buClr>
              <a:buSzPts val="844"/>
              <a:buNone/>
              <a:defRPr sz="675"/>
            </a:lvl7pPr>
            <a:lvl8pPr indent="-228600" lvl="7" marL="3657600" rtl="0" algn="l">
              <a:lnSpc>
                <a:spcPct val="120000"/>
              </a:lnSpc>
              <a:spcBef>
                <a:spcPts val="375"/>
              </a:spcBef>
              <a:spcAft>
                <a:spcPts val="0"/>
              </a:spcAft>
              <a:buClr>
                <a:schemeClr val="lt1"/>
              </a:buClr>
              <a:buSzPts val="844"/>
              <a:buNone/>
              <a:defRPr sz="675"/>
            </a:lvl8pPr>
            <a:lvl9pPr indent="-228600" lvl="8" marL="4114800" rtl="0" algn="l">
              <a:lnSpc>
                <a:spcPct val="120000"/>
              </a:lnSpc>
              <a:spcBef>
                <a:spcPts val="375"/>
              </a:spcBef>
              <a:spcAft>
                <a:spcPts val="0"/>
              </a:spcAft>
              <a:buClr>
                <a:schemeClr val="lt1"/>
              </a:buClr>
              <a:buSzPts val="844"/>
              <a:buNone/>
              <a:defRPr sz="675"/>
            </a:lvl9pPr>
          </a:lstStyle>
          <a:p/>
        </p:txBody>
      </p:sp>
      <p:sp>
        <p:nvSpPr>
          <p:cNvPr id="258" name="Google Shape;258;p29"/>
          <p:cNvSpPr txBox="1"/>
          <p:nvPr>
            <p:ph idx="4" type="body"/>
          </p:nvPr>
        </p:nvSpPr>
        <p:spPr>
          <a:xfrm>
            <a:off x="3366790" y="3303447"/>
            <a:ext cx="2400300" cy="4323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750"/>
              </a:spcBef>
              <a:spcAft>
                <a:spcPts val="0"/>
              </a:spcAft>
              <a:buClr>
                <a:schemeClr val="lt1"/>
              </a:buClr>
              <a:buSzPts val="1875"/>
              <a:buNone/>
              <a:defRPr b="0" sz="1500" cap="none">
                <a:solidFill>
                  <a:schemeClr val="lt1"/>
                </a:solidFill>
              </a:defRPr>
            </a:lvl1pPr>
            <a:lvl2pPr indent="-228600" lvl="1" marL="914400" rtl="0" algn="l">
              <a:lnSpc>
                <a:spcPct val="120000"/>
              </a:lnSpc>
              <a:spcBef>
                <a:spcPts val="375"/>
              </a:spcBef>
              <a:spcAft>
                <a:spcPts val="0"/>
              </a:spcAft>
              <a:buClr>
                <a:schemeClr val="lt1"/>
              </a:buClr>
              <a:buSzPts val="1875"/>
              <a:buNone/>
              <a:defRPr b="1" sz="1500"/>
            </a:lvl2pPr>
            <a:lvl3pPr indent="-228600" lvl="2" marL="1371600" rtl="0" algn="l">
              <a:lnSpc>
                <a:spcPct val="120000"/>
              </a:lnSpc>
              <a:spcBef>
                <a:spcPts val="375"/>
              </a:spcBef>
              <a:spcAft>
                <a:spcPts val="0"/>
              </a:spcAft>
              <a:buClr>
                <a:schemeClr val="lt1"/>
              </a:buClr>
              <a:buSzPts val="1688"/>
              <a:buNone/>
              <a:defRPr b="1" sz="1350"/>
            </a:lvl3pPr>
            <a:lvl4pPr indent="-228600" lvl="3" marL="1828800" rtl="0" algn="l">
              <a:lnSpc>
                <a:spcPct val="120000"/>
              </a:lnSpc>
              <a:spcBef>
                <a:spcPts val="375"/>
              </a:spcBef>
              <a:spcAft>
                <a:spcPts val="0"/>
              </a:spcAft>
              <a:buClr>
                <a:schemeClr val="lt1"/>
              </a:buClr>
              <a:buSzPts val="1500"/>
              <a:buNone/>
              <a:defRPr b="1" sz="1200"/>
            </a:lvl4pPr>
            <a:lvl5pPr indent="-228600" lvl="4" marL="2286000" rtl="0" algn="l">
              <a:lnSpc>
                <a:spcPct val="120000"/>
              </a:lnSpc>
              <a:spcBef>
                <a:spcPts val="375"/>
              </a:spcBef>
              <a:spcAft>
                <a:spcPts val="0"/>
              </a:spcAft>
              <a:buClr>
                <a:schemeClr val="lt1"/>
              </a:buClr>
              <a:buSzPts val="1500"/>
              <a:buNone/>
              <a:defRPr b="1" sz="1200"/>
            </a:lvl5pPr>
            <a:lvl6pPr indent="-228600" lvl="5" marL="2743200" rtl="0" algn="l">
              <a:lnSpc>
                <a:spcPct val="120000"/>
              </a:lnSpc>
              <a:spcBef>
                <a:spcPts val="375"/>
              </a:spcBef>
              <a:spcAft>
                <a:spcPts val="0"/>
              </a:spcAft>
              <a:buClr>
                <a:schemeClr val="lt1"/>
              </a:buClr>
              <a:buSzPts val="1500"/>
              <a:buNone/>
              <a:defRPr b="1" sz="1200"/>
            </a:lvl6pPr>
            <a:lvl7pPr indent="-228600" lvl="6" marL="3200400" rtl="0" algn="l">
              <a:lnSpc>
                <a:spcPct val="120000"/>
              </a:lnSpc>
              <a:spcBef>
                <a:spcPts val="375"/>
              </a:spcBef>
              <a:spcAft>
                <a:spcPts val="0"/>
              </a:spcAft>
              <a:buClr>
                <a:schemeClr val="lt1"/>
              </a:buClr>
              <a:buSzPts val="1500"/>
              <a:buNone/>
              <a:defRPr b="1" sz="1200"/>
            </a:lvl7pPr>
            <a:lvl8pPr indent="-228600" lvl="7" marL="3657600" rtl="0" algn="l">
              <a:lnSpc>
                <a:spcPct val="120000"/>
              </a:lnSpc>
              <a:spcBef>
                <a:spcPts val="375"/>
              </a:spcBef>
              <a:spcAft>
                <a:spcPts val="0"/>
              </a:spcAft>
              <a:buClr>
                <a:schemeClr val="lt1"/>
              </a:buClr>
              <a:buSzPts val="1500"/>
              <a:buNone/>
              <a:defRPr b="1" sz="1200"/>
            </a:lvl8pPr>
            <a:lvl9pPr indent="-228600" lvl="8" marL="4114800" rtl="0" algn="l">
              <a:lnSpc>
                <a:spcPct val="120000"/>
              </a:lnSpc>
              <a:spcBef>
                <a:spcPts val="375"/>
              </a:spcBef>
              <a:spcAft>
                <a:spcPts val="0"/>
              </a:spcAft>
              <a:buClr>
                <a:schemeClr val="lt1"/>
              </a:buClr>
              <a:buSzPts val="1500"/>
              <a:buNone/>
              <a:defRPr b="1" sz="1200"/>
            </a:lvl9pPr>
          </a:lstStyle>
          <a:p/>
        </p:txBody>
      </p:sp>
      <p:sp>
        <p:nvSpPr>
          <p:cNvPr id="259" name="Google Shape;259;p29"/>
          <p:cNvSpPr/>
          <p:nvPr>
            <p:ph idx="5" type="pic"/>
          </p:nvPr>
        </p:nvSpPr>
        <p:spPr>
          <a:xfrm>
            <a:off x="3366790" y="2000249"/>
            <a:ext cx="2399100" cy="1143000"/>
          </a:xfrm>
          <a:prstGeom prst="round2DiagRect">
            <a:avLst>
              <a:gd fmla="val 16667" name="adj1"/>
              <a:gd fmla="val 0" name="adj2"/>
            </a:avLst>
          </a:prstGeom>
          <a:noFill/>
          <a:ln cap="sq" cmpd="sng" w="19050">
            <a:solidFill>
              <a:srgbClr val="B3FFFF">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sp>
      <p:sp>
        <p:nvSpPr>
          <p:cNvPr id="260" name="Google Shape;260;p29"/>
          <p:cNvSpPr txBox="1"/>
          <p:nvPr>
            <p:ph idx="6" type="body"/>
          </p:nvPr>
        </p:nvSpPr>
        <p:spPr>
          <a:xfrm>
            <a:off x="3365695" y="3735643"/>
            <a:ext cx="2400300" cy="607800"/>
          </a:xfrm>
          <a:prstGeom prst="rect">
            <a:avLst/>
          </a:prstGeom>
          <a:noFill/>
          <a:ln>
            <a:noFill/>
          </a:ln>
        </p:spPr>
        <p:txBody>
          <a:bodyPr anchorCtr="0" anchor="t" bIns="45700" lIns="91425" spcFirstLastPara="1" rIns="91425" wrap="square" tIns="45700">
            <a:normAutofit/>
          </a:bodyPr>
          <a:lstStyle>
            <a:lvl1pPr indent="-228600" lvl="0" marL="457200" rtl="0" algn="l">
              <a:lnSpc>
                <a:spcPct val="120000"/>
              </a:lnSpc>
              <a:spcBef>
                <a:spcPts val="750"/>
              </a:spcBef>
              <a:spcAft>
                <a:spcPts val="0"/>
              </a:spcAft>
              <a:buClr>
                <a:schemeClr val="lt1"/>
              </a:buClr>
              <a:buSzPts val="1313"/>
              <a:buNone/>
              <a:defRPr sz="1050"/>
            </a:lvl1pPr>
            <a:lvl2pPr indent="-228600" lvl="1" marL="914400" rtl="0" algn="l">
              <a:lnSpc>
                <a:spcPct val="120000"/>
              </a:lnSpc>
              <a:spcBef>
                <a:spcPts val="375"/>
              </a:spcBef>
              <a:spcAft>
                <a:spcPts val="0"/>
              </a:spcAft>
              <a:buClr>
                <a:schemeClr val="lt1"/>
              </a:buClr>
              <a:buSzPts val="1125"/>
              <a:buNone/>
              <a:defRPr sz="900"/>
            </a:lvl2pPr>
            <a:lvl3pPr indent="-228600" lvl="2" marL="1371600" rtl="0" algn="l">
              <a:lnSpc>
                <a:spcPct val="120000"/>
              </a:lnSpc>
              <a:spcBef>
                <a:spcPts val="375"/>
              </a:spcBef>
              <a:spcAft>
                <a:spcPts val="0"/>
              </a:spcAft>
              <a:buClr>
                <a:schemeClr val="lt1"/>
              </a:buClr>
              <a:buSzPts val="938"/>
              <a:buNone/>
              <a:defRPr sz="750"/>
            </a:lvl3pPr>
            <a:lvl4pPr indent="-228600" lvl="3" marL="1828800" rtl="0" algn="l">
              <a:lnSpc>
                <a:spcPct val="120000"/>
              </a:lnSpc>
              <a:spcBef>
                <a:spcPts val="375"/>
              </a:spcBef>
              <a:spcAft>
                <a:spcPts val="0"/>
              </a:spcAft>
              <a:buClr>
                <a:schemeClr val="lt1"/>
              </a:buClr>
              <a:buSzPts val="844"/>
              <a:buNone/>
              <a:defRPr sz="675"/>
            </a:lvl4pPr>
            <a:lvl5pPr indent="-228600" lvl="4" marL="2286000" rtl="0" algn="l">
              <a:lnSpc>
                <a:spcPct val="120000"/>
              </a:lnSpc>
              <a:spcBef>
                <a:spcPts val="375"/>
              </a:spcBef>
              <a:spcAft>
                <a:spcPts val="0"/>
              </a:spcAft>
              <a:buClr>
                <a:schemeClr val="lt1"/>
              </a:buClr>
              <a:buSzPts val="844"/>
              <a:buNone/>
              <a:defRPr sz="675"/>
            </a:lvl5pPr>
            <a:lvl6pPr indent="-228600" lvl="5" marL="2743200" rtl="0" algn="l">
              <a:lnSpc>
                <a:spcPct val="120000"/>
              </a:lnSpc>
              <a:spcBef>
                <a:spcPts val="375"/>
              </a:spcBef>
              <a:spcAft>
                <a:spcPts val="0"/>
              </a:spcAft>
              <a:buClr>
                <a:schemeClr val="lt1"/>
              </a:buClr>
              <a:buSzPts val="844"/>
              <a:buNone/>
              <a:defRPr sz="675"/>
            </a:lvl6pPr>
            <a:lvl7pPr indent="-228600" lvl="6" marL="3200400" rtl="0" algn="l">
              <a:lnSpc>
                <a:spcPct val="120000"/>
              </a:lnSpc>
              <a:spcBef>
                <a:spcPts val="375"/>
              </a:spcBef>
              <a:spcAft>
                <a:spcPts val="0"/>
              </a:spcAft>
              <a:buClr>
                <a:schemeClr val="lt1"/>
              </a:buClr>
              <a:buSzPts val="844"/>
              <a:buNone/>
              <a:defRPr sz="675"/>
            </a:lvl7pPr>
            <a:lvl8pPr indent="-228600" lvl="7" marL="3657600" rtl="0" algn="l">
              <a:lnSpc>
                <a:spcPct val="120000"/>
              </a:lnSpc>
              <a:spcBef>
                <a:spcPts val="375"/>
              </a:spcBef>
              <a:spcAft>
                <a:spcPts val="0"/>
              </a:spcAft>
              <a:buClr>
                <a:schemeClr val="lt1"/>
              </a:buClr>
              <a:buSzPts val="844"/>
              <a:buNone/>
              <a:defRPr sz="675"/>
            </a:lvl8pPr>
            <a:lvl9pPr indent="-228600" lvl="8" marL="4114800" rtl="0" algn="l">
              <a:lnSpc>
                <a:spcPct val="120000"/>
              </a:lnSpc>
              <a:spcBef>
                <a:spcPts val="375"/>
              </a:spcBef>
              <a:spcAft>
                <a:spcPts val="0"/>
              </a:spcAft>
              <a:buClr>
                <a:schemeClr val="lt1"/>
              </a:buClr>
              <a:buSzPts val="844"/>
              <a:buNone/>
              <a:defRPr sz="675"/>
            </a:lvl9pPr>
          </a:lstStyle>
          <a:p/>
        </p:txBody>
      </p:sp>
      <p:sp>
        <p:nvSpPr>
          <p:cNvPr id="261" name="Google Shape;261;p29"/>
          <p:cNvSpPr txBox="1"/>
          <p:nvPr>
            <p:ph idx="7" type="body"/>
          </p:nvPr>
        </p:nvSpPr>
        <p:spPr>
          <a:xfrm>
            <a:off x="5889426" y="3303446"/>
            <a:ext cx="2393100" cy="4323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750"/>
              </a:spcBef>
              <a:spcAft>
                <a:spcPts val="0"/>
              </a:spcAft>
              <a:buClr>
                <a:schemeClr val="lt1"/>
              </a:buClr>
              <a:buSzPts val="1875"/>
              <a:buNone/>
              <a:defRPr b="0" sz="1500" cap="none">
                <a:solidFill>
                  <a:schemeClr val="lt1"/>
                </a:solidFill>
              </a:defRPr>
            </a:lvl1pPr>
            <a:lvl2pPr indent="-228600" lvl="1" marL="914400" rtl="0" algn="l">
              <a:lnSpc>
                <a:spcPct val="120000"/>
              </a:lnSpc>
              <a:spcBef>
                <a:spcPts val="375"/>
              </a:spcBef>
              <a:spcAft>
                <a:spcPts val="0"/>
              </a:spcAft>
              <a:buClr>
                <a:schemeClr val="lt1"/>
              </a:buClr>
              <a:buSzPts val="1875"/>
              <a:buNone/>
              <a:defRPr b="1" sz="1500"/>
            </a:lvl2pPr>
            <a:lvl3pPr indent="-228600" lvl="2" marL="1371600" rtl="0" algn="l">
              <a:lnSpc>
                <a:spcPct val="120000"/>
              </a:lnSpc>
              <a:spcBef>
                <a:spcPts val="375"/>
              </a:spcBef>
              <a:spcAft>
                <a:spcPts val="0"/>
              </a:spcAft>
              <a:buClr>
                <a:schemeClr val="lt1"/>
              </a:buClr>
              <a:buSzPts val="1688"/>
              <a:buNone/>
              <a:defRPr b="1" sz="1350"/>
            </a:lvl3pPr>
            <a:lvl4pPr indent="-228600" lvl="3" marL="1828800" rtl="0" algn="l">
              <a:lnSpc>
                <a:spcPct val="120000"/>
              </a:lnSpc>
              <a:spcBef>
                <a:spcPts val="375"/>
              </a:spcBef>
              <a:spcAft>
                <a:spcPts val="0"/>
              </a:spcAft>
              <a:buClr>
                <a:schemeClr val="lt1"/>
              </a:buClr>
              <a:buSzPts val="1500"/>
              <a:buNone/>
              <a:defRPr b="1" sz="1200"/>
            </a:lvl4pPr>
            <a:lvl5pPr indent="-228600" lvl="4" marL="2286000" rtl="0" algn="l">
              <a:lnSpc>
                <a:spcPct val="120000"/>
              </a:lnSpc>
              <a:spcBef>
                <a:spcPts val="375"/>
              </a:spcBef>
              <a:spcAft>
                <a:spcPts val="0"/>
              </a:spcAft>
              <a:buClr>
                <a:schemeClr val="lt1"/>
              </a:buClr>
              <a:buSzPts val="1500"/>
              <a:buNone/>
              <a:defRPr b="1" sz="1200"/>
            </a:lvl5pPr>
            <a:lvl6pPr indent="-228600" lvl="5" marL="2743200" rtl="0" algn="l">
              <a:lnSpc>
                <a:spcPct val="120000"/>
              </a:lnSpc>
              <a:spcBef>
                <a:spcPts val="375"/>
              </a:spcBef>
              <a:spcAft>
                <a:spcPts val="0"/>
              </a:spcAft>
              <a:buClr>
                <a:schemeClr val="lt1"/>
              </a:buClr>
              <a:buSzPts val="1500"/>
              <a:buNone/>
              <a:defRPr b="1" sz="1200"/>
            </a:lvl6pPr>
            <a:lvl7pPr indent="-228600" lvl="6" marL="3200400" rtl="0" algn="l">
              <a:lnSpc>
                <a:spcPct val="120000"/>
              </a:lnSpc>
              <a:spcBef>
                <a:spcPts val="375"/>
              </a:spcBef>
              <a:spcAft>
                <a:spcPts val="0"/>
              </a:spcAft>
              <a:buClr>
                <a:schemeClr val="lt1"/>
              </a:buClr>
              <a:buSzPts val="1500"/>
              <a:buNone/>
              <a:defRPr b="1" sz="1200"/>
            </a:lvl7pPr>
            <a:lvl8pPr indent="-228600" lvl="7" marL="3657600" rtl="0" algn="l">
              <a:lnSpc>
                <a:spcPct val="120000"/>
              </a:lnSpc>
              <a:spcBef>
                <a:spcPts val="375"/>
              </a:spcBef>
              <a:spcAft>
                <a:spcPts val="0"/>
              </a:spcAft>
              <a:buClr>
                <a:schemeClr val="lt1"/>
              </a:buClr>
              <a:buSzPts val="1500"/>
              <a:buNone/>
              <a:defRPr b="1" sz="1200"/>
            </a:lvl8pPr>
            <a:lvl9pPr indent="-228600" lvl="8" marL="4114800" rtl="0" algn="l">
              <a:lnSpc>
                <a:spcPct val="120000"/>
              </a:lnSpc>
              <a:spcBef>
                <a:spcPts val="375"/>
              </a:spcBef>
              <a:spcAft>
                <a:spcPts val="0"/>
              </a:spcAft>
              <a:buClr>
                <a:schemeClr val="lt1"/>
              </a:buClr>
              <a:buSzPts val="1500"/>
              <a:buNone/>
              <a:defRPr b="1" sz="1200"/>
            </a:lvl9pPr>
          </a:lstStyle>
          <a:p/>
        </p:txBody>
      </p:sp>
      <p:sp>
        <p:nvSpPr>
          <p:cNvPr id="262" name="Google Shape;262;p29"/>
          <p:cNvSpPr/>
          <p:nvPr>
            <p:ph idx="8" type="pic"/>
          </p:nvPr>
        </p:nvSpPr>
        <p:spPr>
          <a:xfrm>
            <a:off x="5889332" y="2000249"/>
            <a:ext cx="2396100" cy="1143000"/>
          </a:xfrm>
          <a:prstGeom prst="round2DiagRect">
            <a:avLst>
              <a:gd fmla="val 16667" name="adj1"/>
              <a:gd fmla="val 0" name="adj2"/>
            </a:avLst>
          </a:prstGeom>
          <a:noFill/>
          <a:ln cap="sq" cmpd="sng" w="19050">
            <a:solidFill>
              <a:srgbClr val="B3FFFF">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sp>
      <p:sp>
        <p:nvSpPr>
          <p:cNvPr id="263" name="Google Shape;263;p29"/>
          <p:cNvSpPr txBox="1"/>
          <p:nvPr>
            <p:ph idx="9" type="body"/>
          </p:nvPr>
        </p:nvSpPr>
        <p:spPr>
          <a:xfrm>
            <a:off x="5889332" y="3735641"/>
            <a:ext cx="2396100" cy="607800"/>
          </a:xfrm>
          <a:prstGeom prst="rect">
            <a:avLst/>
          </a:prstGeom>
          <a:noFill/>
          <a:ln>
            <a:noFill/>
          </a:ln>
        </p:spPr>
        <p:txBody>
          <a:bodyPr anchorCtr="0" anchor="t" bIns="45700" lIns="91425" spcFirstLastPara="1" rIns="91425" wrap="square" tIns="45700">
            <a:normAutofit/>
          </a:bodyPr>
          <a:lstStyle>
            <a:lvl1pPr indent="-228600" lvl="0" marL="457200" rtl="0" algn="l">
              <a:lnSpc>
                <a:spcPct val="120000"/>
              </a:lnSpc>
              <a:spcBef>
                <a:spcPts val="750"/>
              </a:spcBef>
              <a:spcAft>
                <a:spcPts val="0"/>
              </a:spcAft>
              <a:buClr>
                <a:schemeClr val="lt1"/>
              </a:buClr>
              <a:buSzPts val="1313"/>
              <a:buNone/>
              <a:defRPr sz="1050"/>
            </a:lvl1pPr>
            <a:lvl2pPr indent="-228600" lvl="1" marL="914400" rtl="0" algn="l">
              <a:lnSpc>
                <a:spcPct val="120000"/>
              </a:lnSpc>
              <a:spcBef>
                <a:spcPts val="375"/>
              </a:spcBef>
              <a:spcAft>
                <a:spcPts val="0"/>
              </a:spcAft>
              <a:buClr>
                <a:schemeClr val="lt1"/>
              </a:buClr>
              <a:buSzPts val="1125"/>
              <a:buNone/>
              <a:defRPr sz="900"/>
            </a:lvl2pPr>
            <a:lvl3pPr indent="-228600" lvl="2" marL="1371600" rtl="0" algn="l">
              <a:lnSpc>
                <a:spcPct val="120000"/>
              </a:lnSpc>
              <a:spcBef>
                <a:spcPts val="375"/>
              </a:spcBef>
              <a:spcAft>
                <a:spcPts val="0"/>
              </a:spcAft>
              <a:buClr>
                <a:schemeClr val="lt1"/>
              </a:buClr>
              <a:buSzPts val="938"/>
              <a:buNone/>
              <a:defRPr sz="750"/>
            </a:lvl3pPr>
            <a:lvl4pPr indent="-228600" lvl="3" marL="1828800" rtl="0" algn="l">
              <a:lnSpc>
                <a:spcPct val="120000"/>
              </a:lnSpc>
              <a:spcBef>
                <a:spcPts val="375"/>
              </a:spcBef>
              <a:spcAft>
                <a:spcPts val="0"/>
              </a:spcAft>
              <a:buClr>
                <a:schemeClr val="lt1"/>
              </a:buClr>
              <a:buSzPts val="844"/>
              <a:buNone/>
              <a:defRPr sz="675"/>
            </a:lvl4pPr>
            <a:lvl5pPr indent="-228600" lvl="4" marL="2286000" rtl="0" algn="l">
              <a:lnSpc>
                <a:spcPct val="120000"/>
              </a:lnSpc>
              <a:spcBef>
                <a:spcPts val="375"/>
              </a:spcBef>
              <a:spcAft>
                <a:spcPts val="0"/>
              </a:spcAft>
              <a:buClr>
                <a:schemeClr val="lt1"/>
              </a:buClr>
              <a:buSzPts val="844"/>
              <a:buNone/>
              <a:defRPr sz="675"/>
            </a:lvl5pPr>
            <a:lvl6pPr indent="-228600" lvl="5" marL="2743200" rtl="0" algn="l">
              <a:lnSpc>
                <a:spcPct val="120000"/>
              </a:lnSpc>
              <a:spcBef>
                <a:spcPts val="375"/>
              </a:spcBef>
              <a:spcAft>
                <a:spcPts val="0"/>
              </a:spcAft>
              <a:buClr>
                <a:schemeClr val="lt1"/>
              </a:buClr>
              <a:buSzPts val="844"/>
              <a:buNone/>
              <a:defRPr sz="675"/>
            </a:lvl6pPr>
            <a:lvl7pPr indent="-228600" lvl="6" marL="3200400" rtl="0" algn="l">
              <a:lnSpc>
                <a:spcPct val="120000"/>
              </a:lnSpc>
              <a:spcBef>
                <a:spcPts val="375"/>
              </a:spcBef>
              <a:spcAft>
                <a:spcPts val="0"/>
              </a:spcAft>
              <a:buClr>
                <a:schemeClr val="lt1"/>
              </a:buClr>
              <a:buSzPts val="844"/>
              <a:buNone/>
              <a:defRPr sz="675"/>
            </a:lvl7pPr>
            <a:lvl8pPr indent="-228600" lvl="7" marL="3657600" rtl="0" algn="l">
              <a:lnSpc>
                <a:spcPct val="120000"/>
              </a:lnSpc>
              <a:spcBef>
                <a:spcPts val="375"/>
              </a:spcBef>
              <a:spcAft>
                <a:spcPts val="0"/>
              </a:spcAft>
              <a:buClr>
                <a:schemeClr val="lt1"/>
              </a:buClr>
              <a:buSzPts val="844"/>
              <a:buNone/>
              <a:defRPr sz="675"/>
            </a:lvl8pPr>
            <a:lvl9pPr indent="-228600" lvl="8" marL="4114800" rtl="0" algn="l">
              <a:lnSpc>
                <a:spcPct val="120000"/>
              </a:lnSpc>
              <a:spcBef>
                <a:spcPts val="375"/>
              </a:spcBef>
              <a:spcAft>
                <a:spcPts val="0"/>
              </a:spcAft>
              <a:buClr>
                <a:schemeClr val="lt1"/>
              </a:buClr>
              <a:buSzPts val="844"/>
              <a:buNone/>
              <a:defRPr sz="675"/>
            </a:lvl9pPr>
          </a:lstStyle>
          <a:p/>
        </p:txBody>
      </p:sp>
      <p:sp>
        <p:nvSpPr>
          <p:cNvPr id="264" name="Google Shape;264;p29"/>
          <p:cNvSpPr txBox="1"/>
          <p:nvPr>
            <p:ph idx="10" type="dt"/>
          </p:nvPr>
        </p:nvSpPr>
        <p:spPr>
          <a:xfrm>
            <a:off x="5592691" y="4412457"/>
            <a:ext cx="2057400" cy="2739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65" name="Google Shape;265;p29"/>
          <p:cNvSpPr txBox="1"/>
          <p:nvPr>
            <p:ph idx="11" type="ftr"/>
          </p:nvPr>
        </p:nvSpPr>
        <p:spPr>
          <a:xfrm>
            <a:off x="856059" y="4412457"/>
            <a:ext cx="4679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66" name="Google Shape;266;p29"/>
          <p:cNvSpPr txBox="1"/>
          <p:nvPr>
            <p:ph idx="12" type="sldNum"/>
          </p:nvPr>
        </p:nvSpPr>
        <p:spPr>
          <a:xfrm>
            <a:off x="7707241" y="4412456"/>
            <a:ext cx="578400" cy="2739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700"/>
              <a:buNone/>
              <a:defRPr/>
            </a:lvl1pPr>
            <a:lvl2pPr indent="0" lvl="1" marL="0" rtl="0" algn="r">
              <a:lnSpc>
                <a:spcPct val="100000"/>
              </a:lnSpc>
              <a:spcBef>
                <a:spcPts val="0"/>
              </a:spcBef>
              <a:spcAft>
                <a:spcPts val="0"/>
              </a:spcAft>
              <a:buSzPts val="700"/>
              <a:buNone/>
              <a:defRPr/>
            </a:lvl2pPr>
            <a:lvl3pPr indent="0" lvl="2" marL="0" rtl="0" algn="r">
              <a:lnSpc>
                <a:spcPct val="100000"/>
              </a:lnSpc>
              <a:spcBef>
                <a:spcPts val="0"/>
              </a:spcBef>
              <a:spcAft>
                <a:spcPts val="0"/>
              </a:spcAft>
              <a:buSzPts val="700"/>
              <a:buNone/>
              <a:defRPr/>
            </a:lvl3pPr>
            <a:lvl4pPr indent="0" lvl="3" marL="0" rtl="0" algn="r">
              <a:lnSpc>
                <a:spcPct val="100000"/>
              </a:lnSpc>
              <a:spcBef>
                <a:spcPts val="0"/>
              </a:spcBef>
              <a:spcAft>
                <a:spcPts val="0"/>
              </a:spcAft>
              <a:buSzPts val="700"/>
              <a:buNone/>
              <a:defRPr/>
            </a:lvl4pPr>
            <a:lvl5pPr indent="0" lvl="4" marL="0" rtl="0" algn="r">
              <a:lnSpc>
                <a:spcPct val="100000"/>
              </a:lnSpc>
              <a:spcBef>
                <a:spcPts val="0"/>
              </a:spcBef>
              <a:spcAft>
                <a:spcPts val="0"/>
              </a:spcAft>
              <a:buSzPts val="700"/>
              <a:buNone/>
              <a:defRPr/>
            </a:lvl5pPr>
            <a:lvl6pPr indent="0" lvl="5" marL="0" rtl="0" algn="r">
              <a:lnSpc>
                <a:spcPct val="100000"/>
              </a:lnSpc>
              <a:spcBef>
                <a:spcPts val="0"/>
              </a:spcBef>
              <a:spcAft>
                <a:spcPts val="0"/>
              </a:spcAft>
              <a:buSzPts val="700"/>
              <a:buNone/>
              <a:defRPr/>
            </a:lvl6pPr>
            <a:lvl7pPr indent="0" lvl="6" marL="0" rtl="0" algn="r">
              <a:lnSpc>
                <a:spcPct val="100000"/>
              </a:lnSpc>
              <a:spcBef>
                <a:spcPts val="0"/>
              </a:spcBef>
              <a:spcAft>
                <a:spcPts val="0"/>
              </a:spcAft>
              <a:buSzPts val="700"/>
              <a:buNone/>
              <a:defRPr/>
            </a:lvl7pPr>
            <a:lvl8pPr indent="0" lvl="7" marL="0" rtl="0" algn="r">
              <a:lnSpc>
                <a:spcPct val="100000"/>
              </a:lnSpc>
              <a:spcBef>
                <a:spcPts val="0"/>
              </a:spcBef>
              <a:spcAft>
                <a:spcPts val="0"/>
              </a:spcAft>
              <a:buSzPts val="700"/>
              <a:buNone/>
              <a:defRPr/>
            </a:lvl8pPr>
            <a:lvl9pPr indent="0" lvl="8" marL="0" rtl="0" algn="r">
              <a:lnSpc>
                <a:spcPct val="100000"/>
              </a:lnSpc>
              <a:spcBef>
                <a:spcPts val="0"/>
              </a:spcBef>
              <a:spcAft>
                <a:spcPts val="0"/>
              </a:spcAft>
              <a:buSzPts val="7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267" name="Shape 267"/>
        <p:cNvGrpSpPr/>
        <p:nvPr/>
      </p:nvGrpSpPr>
      <p:grpSpPr>
        <a:xfrm>
          <a:off x="0" y="0"/>
          <a:ext cx="0" cy="0"/>
          <a:chOff x="0" y="0"/>
          <a:chExt cx="0" cy="0"/>
        </a:xfrm>
      </p:grpSpPr>
      <p:sp>
        <p:nvSpPr>
          <p:cNvPr id="268" name="Google Shape;268;p30"/>
          <p:cNvSpPr txBox="1"/>
          <p:nvPr>
            <p:ph type="title"/>
          </p:nvPr>
        </p:nvSpPr>
        <p:spPr>
          <a:xfrm>
            <a:off x="856060" y="463888"/>
            <a:ext cx="7429500" cy="11088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lt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69" name="Google Shape;269;p30"/>
          <p:cNvSpPr txBox="1"/>
          <p:nvPr>
            <p:ph idx="1" type="body"/>
          </p:nvPr>
        </p:nvSpPr>
        <p:spPr>
          <a:xfrm rot="5400000">
            <a:off x="3242709" y="-699535"/>
            <a:ext cx="2656200" cy="7429500"/>
          </a:xfrm>
          <a:prstGeom prst="rect">
            <a:avLst/>
          </a:prstGeom>
          <a:noFill/>
          <a:ln>
            <a:noFill/>
          </a:ln>
        </p:spPr>
        <p:txBody>
          <a:bodyPr anchorCtr="0" anchor="t" bIns="45700" lIns="91425" spcFirstLastPara="1" rIns="91425" wrap="square" tIns="45700">
            <a:normAutofit/>
          </a:bodyPr>
          <a:lstStyle>
            <a:lvl1pPr indent="-371475" lvl="0" marL="457200" rtl="0" algn="l">
              <a:lnSpc>
                <a:spcPct val="120000"/>
              </a:lnSpc>
              <a:spcBef>
                <a:spcPts val="750"/>
              </a:spcBef>
              <a:spcAft>
                <a:spcPts val="0"/>
              </a:spcAft>
              <a:buClr>
                <a:schemeClr val="lt1"/>
              </a:buClr>
              <a:buSzPts val="2250"/>
              <a:buChar char="•"/>
              <a:defRPr/>
            </a:lvl1pPr>
            <a:lvl2pPr indent="-371475" lvl="1" marL="914400" rtl="0" algn="l">
              <a:lnSpc>
                <a:spcPct val="120000"/>
              </a:lnSpc>
              <a:spcBef>
                <a:spcPts val="375"/>
              </a:spcBef>
              <a:spcAft>
                <a:spcPts val="0"/>
              </a:spcAft>
              <a:buClr>
                <a:schemeClr val="lt1"/>
              </a:buClr>
              <a:buSzPts val="2250"/>
              <a:buChar char="•"/>
              <a:defRPr/>
            </a:lvl2pPr>
            <a:lvl3pPr indent="-371475" lvl="2" marL="1371600" rtl="0" algn="l">
              <a:lnSpc>
                <a:spcPct val="120000"/>
              </a:lnSpc>
              <a:spcBef>
                <a:spcPts val="375"/>
              </a:spcBef>
              <a:spcAft>
                <a:spcPts val="0"/>
              </a:spcAft>
              <a:buClr>
                <a:schemeClr val="lt1"/>
              </a:buClr>
              <a:buSzPts val="2250"/>
              <a:buChar char="•"/>
              <a:defRPr/>
            </a:lvl3pPr>
            <a:lvl4pPr indent="-371475" lvl="3" marL="1828800" rtl="0" algn="l">
              <a:lnSpc>
                <a:spcPct val="120000"/>
              </a:lnSpc>
              <a:spcBef>
                <a:spcPts val="375"/>
              </a:spcBef>
              <a:spcAft>
                <a:spcPts val="0"/>
              </a:spcAft>
              <a:buClr>
                <a:schemeClr val="lt1"/>
              </a:buClr>
              <a:buSzPts val="2250"/>
              <a:buChar char="•"/>
              <a:defRPr/>
            </a:lvl4pPr>
            <a:lvl5pPr indent="-371475" lvl="4" marL="2286000" rtl="0" algn="l">
              <a:lnSpc>
                <a:spcPct val="120000"/>
              </a:lnSpc>
              <a:spcBef>
                <a:spcPts val="375"/>
              </a:spcBef>
              <a:spcAft>
                <a:spcPts val="0"/>
              </a:spcAft>
              <a:buClr>
                <a:schemeClr val="lt1"/>
              </a:buClr>
              <a:buSzPts val="2250"/>
              <a:buChar char="•"/>
              <a:defRPr/>
            </a:lvl5pPr>
            <a:lvl6pPr indent="-371475" lvl="5" marL="2743200" rtl="0" algn="l">
              <a:lnSpc>
                <a:spcPct val="120000"/>
              </a:lnSpc>
              <a:spcBef>
                <a:spcPts val="375"/>
              </a:spcBef>
              <a:spcAft>
                <a:spcPts val="0"/>
              </a:spcAft>
              <a:buClr>
                <a:schemeClr val="lt1"/>
              </a:buClr>
              <a:buSzPts val="2250"/>
              <a:buChar char="•"/>
              <a:defRPr/>
            </a:lvl6pPr>
            <a:lvl7pPr indent="-371475" lvl="6" marL="3200400" rtl="0" algn="l">
              <a:lnSpc>
                <a:spcPct val="120000"/>
              </a:lnSpc>
              <a:spcBef>
                <a:spcPts val="375"/>
              </a:spcBef>
              <a:spcAft>
                <a:spcPts val="0"/>
              </a:spcAft>
              <a:buClr>
                <a:schemeClr val="lt1"/>
              </a:buClr>
              <a:buSzPts val="2250"/>
              <a:buChar char="•"/>
              <a:defRPr/>
            </a:lvl7pPr>
            <a:lvl8pPr indent="-371475" lvl="7" marL="3657600" rtl="0" algn="l">
              <a:lnSpc>
                <a:spcPct val="120000"/>
              </a:lnSpc>
              <a:spcBef>
                <a:spcPts val="375"/>
              </a:spcBef>
              <a:spcAft>
                <a:spcPts val="0"/>
              </a:spcAft>
              <a:buClr>
                <a:schemeClr val="lt1"/>
              </a:buClr>
              <a:buSzPts val="2250"/>
              <a:buChar char="•"/>
              <a:defRPr/>
            </a:lvl8pPr>
            <a:lvl9pPr indent="-371475" lvl="8" marL="4114800" rtl="0" algn="l">
              <a:lnSpc>
                <a:spcPct val="120000"/>
              </a:lnSpc>
              <a:spcBef>
                <a:spcPts val="375"/>
              </a:spcBef>
              <a:spcAft>
                <a:spcPts val="0"/>
              </a:spcAft>
              <a:buClr>
                <a:schemeClr val="lt1"/>
              </a:buClr>
              <a:buSzPts val="2250"/>
              <a:buChar char="•"/>
              <a:defRPr/>
            </a:lvl9pPr>
          </a:lstStyle>
          <a:p/>
        </p:txBody>
      </p:sp>
      <p:sp>
        <p:nvSpPr>
          <p:cNvPr id="270" name="Google Shape;270;p30"/>
          <p:cNvSpPr txBox="1"/>
          <p:nvPr>
            <p:ph idx="10" type="dt"/>
          </p:nvPr>
        </p:nvSpPr>
        <p:spPr>
          <a:xfrm>
            <a:off x="5592691" y="4412457"/>
            <a:ext cx="2057400" cy="2739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71" name="Google Shape;271;p30"/>
          <p:cNvSpPr txBox="1"/>
          <p:nvPr>
            <p:ph idx="11" type="ftr"/>
          </p:nvPr>
        </p:nvSpPr>
        <p:spPr>
          <a:xfrm>
            <a:off x="856059" y="4412457"/>
            <a:ext cx="4679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72" name="Google Shape;272;p30"/>
          <p:cNvSpPr txBox="1"/>
          <p:nvPr>
            <p:ph idx="12" type="sldNum"/>
          </p:nvPr>
        </p:nvSpPr>
        <p:spPr>
          <a:xfrm>
            <a:off x="7707241" y="4412456"/>
            <a:ext cx="578400" cy="2739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700"/>
              <a:buNone/>
              <a:defRPr/>
            </a:lvl1pPr>
            <a:lvl2pPr indent="0" lvl="1" marL="0" rtl="0" algn="r">
              <a:lnSpc>
                <a:spcPct val="100000"/>
              </a:lnSpc>
              <a:spcBef>
                <a:spcPts val="0"/>
              </a:spcBef>
              <a:spcAft>
                <a:spcPts val="0"/>
              </a:spcAft>
              <a:buSzPts val="700"/>
              <a:buNone/>
              <a:defRPr/>
            </a:lvl2pPr>
            <a:lvl3pPr indent="0" lvl="2" marL="0" rtl="0" algn="r">
              <a:lnSpc>
                <a:spcPct val="100000"/>
              </a:lnSpc>
              <a:spcBef>
                <a:spcPts val="0"/>
              </a:spcBef>
              <a:spcAft>
                <a:spcPts val="0"/>
              </a:spcAft>
              <a:buSzPts val="700"/>
              <a:buNone/>
              <a:defRPr/>
            </a:lvl3pPr>
            <a:lvl4pPr indent="0" lvl="3" marL="0" rtl="0" algn="r">
              <a:lnSpc>
                <a:spcPct val="100000"/>
              </a:lnSpc>
              <a:spcBef>
                <a:spcPts val="0"/>
              </a:spcBef>
              <a:spcAft>
                <a:spcPts val="0"/>
              </a:spcAft>
              <a:buSzPts val="700"/>
              <a:buNone/>
              <a:defRPr/>
            </a:lvl4pPr>
            <a:lvl5pPr indent="0" lvl="4" marL="0" rtl="0" algn="r">
              <a:lnSpc>
                <a:spcPct val="100000"/>
              </a:lnSpc>
              <a:spcBef>
                <a:spcPts val="0"/>
              </a:spcBef>
              <a:spcAft>
                <a:spcPts val="0"/>
              </a:spcAft>
              <a:buSzPts val="700"/>
              <a:buNone/>
              <a:defRPr/>
            </a:lvl5pPr>
            <a:lvl6pPr indent="0" lvl="5" marL="0" rtl="0" algn="r">
              <a:lnSpc>
                <a:spcPct val="100000"/>
              </a:lnSpc>
              <a:spcBef>
                <a:spcPts val="0"/>
              </a:spcBef>
              <a:spcAft>
                <a:spcPts val="0"/>
              </a:spcAft>
              <a:buSzPts val="700"/>
              <a:buNone/>
              <a:defRPr/>
            </a:lvl6pPr>
            <a:lvl7pPr indent="0" lvl="6" marL="0" rtl="0" algn="r">
              <a:lnSpc>
                <a:spcPct val="100000"/>
              </a:lnSpc>
              <a:spcBef>
                <a:spcPts val="0"/>
              </a:spcBef>
              <a:spcAft>
                <a:spcPts val="0"/>
              </a:spcAft>
              <a:buSzPts val="700"/>
              <a:buNone/>
              <a:defRPr/>
            </a:lvl7pPr>
            <a:lvl8pPr indent="0" lvl="7" marL="0" rtl="0" algn="r">
              <a:lnSpc>
                <a:spcPct val="100000"/>
              </a:lnSpc>
              <a:spcBef>
                <a:spcPts val="0"/>
              </a:spcBef>
              <a:spcAft>
                <a:spcPts val="0"/>
              </a:spcAft>
              <a:buSzPts val="700"/>
              <a:buNone/>
              <a:defRPr/>
            </a:lvl8pPr>
            <a:lvl9pPr indent="0" lvl="8" marL="0" rtl="0" algn="r">
              <a:lnSpc>
                <a:spcPct val="100000"/>
              </a:lnSpc>
              <a:spcBef>
                <a:spcPts val="0"/>
              </a:spcBef>
              <a:spcAft>
                <a:spcPts val="0"/>
              </a:spcAft>
              <a:buSzPts val="7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273" name="Shape 273"/>
        <p:cNvGrpSpPr/>
        <p:nvPr/>
      </p:nvGrpSpPr>
      <p:grpSpPr>
        <a:xfrm>
          <a:off x="0" y="0"/>
          <a:ext cx="0" cy="0"/>
          <a:chOff x="0" y="0"/>
          <a:chExt cx="0" cy="0"/>
        </a:xfrm>
      </p:grpSpPr>
      <p:sp>
        <p:nvSpPr>
          <p:cNvPr id="274" name="Google Shape;274;p31"/>
          <p:cNvSpPr txBox="1"/>
          <p:nvPr>
            <p:ph type="title"/>
          </p:nvPr>
        </p:nvSpPr>
        <p:spPr>
          <a:xfrm rot="5400000">
            <a:off x="5590509" y="1648350"/>
            <a:ext cx="3886200" cy="15039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lt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75" name="Google Shape;275;p31"/>
          <p:cNvSpPr txBox="1"/>
          <p:nvPr>
            <p:ph idx="1" type="body"/>
          </p:nvPr>
        </p:nvSpPr>
        <p:spPr>
          <a:xfrm rot="5400000">
            <a:off x="1818750" y="-505350"/>
            <a:ext cx="3886200" cy="5811300"/>
          </a:xfrm>
          <a:prstGeom prst="rect">
            <a:avLst/>
          </a:prstGeom>
          <a:noFill/>
          <a:ln>
            <a:noFill/>
          </a:ln>
        </p:spPr>
        <p:txBody>
          <a:bodyPr anchorCtr="0" anchor="t" bIns="45700" lIns="91425" spcFirstLastPara="1" rIns="91425" wrap="square" tIns="45700">
            <a:normAutofit/>
          </a:bodyPr>
          <a:lstStyle>
            <a:lvl1pPr indent="-371475" lvl="0" marL="457200" rtl="0" algn="l">
              <a:lnSpc>
                <a:spcPct val="120000"/>
              </a:lnSpc>
              <a:spcBef>
                <a:spcPts val="750"/>
              </a:spcBef>
              <a:spcAft>
                <a:spcPts val="0"/>
              </a:spcAft>
              <a:buClr>
                <a:schemeClr val="lt1"/>
              </a:buClr>
              <a:buSzPts val="2250"/>
              <a:buChar char="•"/>
              <a:defRPr/>
            </a:lvl1pPr>
            <a:lvl2pPr indent="-371475" lvl="1" marL="914400" rtl="0" algn="l">
              <a:lnSpc>
                <a:spcPct val="120000"/>
              </a:lnSpc>
              <a:spcBef>
                <a:spcPts val="375"/>
              </a:spcBef>
              <a:spcAft>
                <a:spcPts val="0"/>
              </a:spcAft>
              <a:buClr>
                <a:schemeClr val="lt1"/>
              </a:buClr>
              <a:buSzPts val="2250"/>
              <a:buChar char="•"/>
              <a:defRPr/>
            </a:lvl2pPr>
            <a:lvl3pPr indent="-371475" lvl="2" marL="1371600" rtl="0" algn="l">
              <a:lnSpc>
                <a:spcPct val="120000"/>
              </a:lnSpc>
              <a:spcBef>
                <a:spcPts val="375"/>
              </a:spcBef>
              <a:spcAft>
                <a:spcPts val="0"/>
              </a:spcAft>
              <a:buClr>
                <a:schemeClr val="lt1"/>
              </a:buClr>
              <a:buSzPts val="2250"/>
              <a:buChar char="•"/>
              <a:defRPr/>
            </a:lvl3pPr>
            <a:lvl4pPr indent="-371475" lvl="3" marL="1828800" rtl="0" algn="l">
              <a:lnSpc>
                <a:spcPct val="120000"/>
              </a:lnSpc>
              <a:spcBef>
                <a:spcPts val="375"/>
              </a:spcBef>
              <a:spcAft>
                <a:spcPts val="0"/>
              </a:spcAft>
              <a:buClr>
                <a:schemeClr val="lt1"/>
              </a:buClr>
              <a:buSzPts val="2250"/>
              <a:buChar char="•"/>
              <a:defRPr/>
            </a:lvl4pPr>
            <a:lvl5pPr indent="-371475" lvl="4" marL="2286000" rtl="0" algn="l">
              <a:lnSpc>
                <a:spcPct val="120000"/>
              </a:lnSpc>
              <a:spcBef>
                <a:spcPts val="375"/>
              </a:spcBef>
              <a:spcAft>
                <a:spcPts val="0"/>
              </a:spcAft>
              <a:buClr>
                <a:schemeClr val="lt1"/>
              </a:buClr>
              <a:buSzPts val="2250"/>
              <a:buChar char="•"/>
              <a:defRPr/>
            </a:lvl5pPr>
            <a:lvl6pPr indent="-371475" lvl="5" marL="2743200" rtl="0" algn="l">
              <a:lnSpc>
                <a:spcPct val="120000"/>
              </a:lnSpc>
              <a:spcBef>
                <a:spcPts val="375"/>
              </a:spcBef>
              <a:spcAft>
                <a:spcPts val="0"/>
              </a:spcAft>
              <a:buClr>
                <a:schemeClr val="lt1"/>
              </a:buClr>
              <a:buSzPts val="2250"/>
              <a:buChar char="•"/>
              <a:defRPr/>
            </a:lvl6pPr>
            <a:lvl7pPr indent="-371475" lvl="6" marL="3200400" rtl="0" algn="l">
              <a:lnSpc>
                <a:spcPct val="120000"/>
              </a:lnSpc>
              <a:spcBef>
                <a:spcPts val="375"/>
              </a:spcBef>
              <a:spcAft>
                <a:spcPts val="0"/>
              </a:spcAft>
              <a:buClr>
                <a:schemeClr val="lt1"/>
              </a:buClr>
              <a:buSzPts val="2250"/>
              <a:buChar char="•"/>
              <a:defRPr/>
            </a:lvl7pPr>
            <a:lvl8pPr indent="-371475" lvl="7" marL="3657600" rtl="0" algn="l">
              <a:lnSpc>
                <a:spcPct val="120000"/>
              </a:lnSpc>
              <a:spcBef>
                <a:spcPts val="375"/>
              </a:spcBef>
              <a:spcAft>
                <a:spcPts val="0"/>
              </a:spcAft>
              <a:buClr>
                <a:schemeClr val="lt1"/>
              </a:buClr>
              <a:buSzPts val="2250"/>
              <a:buChar char="•"/>
              <a:defRPr/>
            </a:lvl8pPr>
            <a:lvl9pPr indent="-371475" lvl="8" marL="4114800" rtl="0" algn="l">
              <a:lnSpc>
                <a:spcPct val="120000"/>
              </a:lnSpc>
              <a:spcBef>
                <a:spcPts val="375"/>
              </a:spcBef>
              <a:spcAft>
                <a:spcPts val="0"/>
              </a:spcAft>
              <a:buClr>
                <a:schemeClr val="lt1"/>
              </a:buClr>
              <a:buSzPts val="2250"/>
              <a:buChar char="•"/>
              <a:defRPr/>
            </a:lvl9pPr>
          </a:lstStyle>
          <a:p/>
        </p:txBody>
      </p:sp>
      <p:sp>
        <p:nvSpPr>
          <p:cNvPr id="276" name="Google Shape;276;p31"/>
          <p:cNvSpPr txBox="1"/>
          <p:nvPr>
            <p:ph idx="10" type="dt"/>
          </p:nvPr>
        </p:nvSpPr>
        <p:spPr>
          <a:xfrm>
            <a:off x="5592691" y="4412457"/>
            <a:ext cx="2057400" cy="2739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77" name="Google Shape;277;p31"/>
          <p:cNvSpPr txBox="1"/>
          <p:nvPr>
            <p:ph idx="11" type="ftr"/>
          </p:nvPr>
        </p:nvSpPr>
        <p:spPr>
          <a:xfrm>
            <a:off x="856059" y="4412457"/>
            <a:ext cx="46794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78" name="Google Shape;278;p31"/>
          <p:cNvSpPr txBox="1"/>
          <p:nvPr>
            <p:ph idx="12" type="sldNum"/>
          </p:nvPr>
        </p:nvSpPr>
        <p:spPr>
          <a:xfrm>
            <a:off x="7707241" y="4412456"/>
            <a:ext cx="578400" cy="273900"/>
          </a:xfrm>
          <a:prstGeom prst="rect">
            <a:avLst/>
          </a:prstGeom>
          <a:noFill/>
          <a:ln>
            <a:noFill/>
          </a:ln>
        </p:spPr>
        <p:txBody>
          <a:bodyPr anchorCtr="0" anchor="ctr" bIns="45700" lIns="91425" spcFirstLastPara="1" rIns="91425" wrap="square" tIns="45700">
            <a:noAutofit/>
          </a:bodyPr>
          <a:lstStyle>
            <a:lvl1pPr indent="0" lvl="0" marL="0" rtl="0" algn="r">
              <a:lnSpc>
                <a:spcPct val="100000"/>
              </a:lnSpc>
              <a:spcBef>
                <a:spcPts val="0"/>
              </a:spcBef>
              <a:spcAft>
                <a:spcPts val="0"/>
              </a:spcAft>
              <a:buSzPts val="700"/>
              <a:buNone/>
              <a:defRPr/>
            </a:lvl1pPr>
            <a:lvl2pPr indent="0" lvl="1" marL="0" rtl="0" algn="r">
              <a:lnSpc>
                <a:spcPct val="100000"/>
              </a:lnSpc>
              <a:spcBef>
                <a:spcPts val="0"/>
              </a:spcBef>
              <a:spcAft>
                <a:spcPts val="0"/>
              </a:spcAft>
              <a:buSzPts val="700"/>
              <a:buNone/>
              <a:defRPr/>
            </a:lvl2pPr>
            <a:lvl3pPr indent="0" lvl="2" marL="0" rtl="0" algn="r">
              <a:lnSpc>
                <a:spcPct val="100000"/>
              </a:lnSpc>
              <a:spcBef>
                <a:spcPts val="0"/>
              </a:spcBef>
              <a:spcAft>
                <a:spcPts val="0"/>
              </a:spcAft>
              <a:buSzPts val="700"/>
              <a:buNone/>
              <a:defRPr/>
            </a:lvl3pPr>
            <a:lvl4pPr indent="0" lvl="3" marL="0" rtl="0" algn="r">
              <a:lnSpc>
                <a:spcPct val="100000"/>
              </a:lnSpc>
              <a:spcBef>
                <a:spcPts val="0"/>
              </a:spcBef>
              <a:spcAft>
                <a:spcPts val="0"/>
              </a:spcAft>
              <a:buSzPts val="700"/>
              <a:buNone/>
              <a:defRPr/>
            </a:lvl4pPr>
            <a:lvl5pPr indent="0" lvl="4" marL="0" rtl="0" algn="r">
              <a:lnSpc>
                <a:spcPct val="100000"/>
              </a:lnSpc>
              <a:spcBef>
                <a:spcPts val="0"/>
              </a:spcBef>
              <a:spcAft>
                <a:spcPts val="0"/>
              </a:spcAft>
              <a:buSzPts val="700"/>
              <a:buNone/>
              <a:defRPr/>
            </a:lvl5pPr>
            <a:lvl6pPr indent="0" lvl="5" marL="0" rtl="0" algn="r">
              <a:lnSpc>
                <a:spcPct val="100000"/>
              </a:lnSpc>
              <a:spcBef>
                <a:spcPts val="0"/>
              </a:spcBef>
              <a:spcAft>
                <a:spcPts val="0"/>
              </a:spcAft>
              <a:buSzPts val="700"/>
              <a:buNone/>
              <a:defRPr/>
            </a:lvl6pPr>
            <a:lvl7pPr indent="0" lvl="6" marL="0" rtl="0" algn="r">
              <a:lnSpc>
                <a:spcPct val="100000"/>
              </a:lnSpc>
              <a:spcBef>
                <a:spcPts val="0"/>
              </a:spcBef>
              <a:spcAft>
                <a:spcPts val="0"/>
              </a:spcAft>
              <a:buSzPts val="700"/>
              <a:buNone/>
              <a:defRPr/>
            </a:lvl7pPr>
            <a:lvl8pPr indent="0" lvl="7" marL="0" rtl="0" algn="r">
              <a:lnSpc>
                <a:spcPct val="100000"/>
              </a:lnSpc>
              <a:spcBef>
                <a:spcPts val="0"/>
              </a:spcBef>
              <a:spcAft>
                <a:spcPts val="0"/>
              </a:spcAft>
              <a:buSzPts val="700"/>
              <a:buNone/>
              <a:defRPr/>
            </a:lvl8pPr>
            <a:lvl9pPr indent="0" lvl="8" marL="0" rtl="0" algn="r">
              <a:lnSpc>
                <a:spcPct val="100000"/>
              </a:lnSpc>
              <a:spcBef>
                <a:spcPts val="0"/>
              </a:spcBef>
              <a:spcAft>
                <a:spcPts val="0"/>
              </a:spcAft>
              <a:buSzPts val="7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29.xml"/><Relationship Id="rId11" Type="http://schemas.openxmlformats.org/officeDocument/2006/relationships/slideLayout" Target="../slideLayouts/slideLayout20.xml"/><Relationship Id="rId10" Type="http://schemas.openxmlformats.org/officeDocument/2006/relationships/slideLayout" Target="../slideLayouts/slideLayout19.xml"/><Relationship Id="rId21" Type="http://schemas.openxmlformats.org/officeDocument/2006/relationships/theme" Target="../theme/theme3.xml"/><Relationship Id="rId13" Type="http://schemas.openxmlformats.org/officeDocument/2006/relationships/slideLayout" Target="../slideLayouts/slideLayout22.xml"/><Relationship Id="rId12" Type="http://schemas.openxmlformats.org/officeDocument/2006/relationships/slideLayout" Target="../slideLayouts/slideLayout21.xml"/><Relationship Id="rId1" Type="http://schemas.openxmlformats.org/officeDocument/2006/relationships/image" Target="../media/image4.png"/><Relationship Id="rId2" Type="http://schemas.openxmlformats.org/officeDocument/2006/relationships/image" Target="../media/image1.png"/><Relationship Id="rId3" Type="http://schemas.openxmlformats.org/officeDocument/2006/relationships/slideLayout" Target="../slideLayouts/slideLayout12.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5" Type="http://schemas.openxmlformats.org/officeDocument/2006/relationships/slideLayout" Target="../slideLayouts/slideLayout24.xml"/><Relationship Id="rId14" Type="http://schemas.openxmlformats.org/officeDocument/2006/relationships/slideLayout" Target="../slideLayouts/slideLayout23.xml"/><Relationship Id="rId17" Type="http://schemas.openxmlformats.org/officeDocument/2006/relationships/slideLayout" Target="../slideLayouts/slideLayout26.xml"/><Relationship Id="rId16" Type="http://schemas.openxmlformats.org/officeDocument/2006/relationships/slideLayout" Target="../slideLayouts/slideLayout25.xml"/><Relationship Id="rId5" Type="http://schemas.openxmlformats.org/officeDocument/2006/relationships/slideLayout" Target="../slideLayouts/slideLayout14.xml"/><Relationship Id="rId19" Type="http://schemas.openxmlformats.org/officeDocument/2006/relationships/slideLayout" Target="../slideLayouts/slideLayout28.xml"/><Relationship Id="rId6" Type="http://schemas.openxmlformats.org/officeDocument/2006/relationships/slideLayout" Target="../slideLayouts/slideLayout15.xml"/><Relationship Id="rId18" Type="http://schemas.openxmlformats.org/officeDocument/2006/relationships/slideLayout" Target="../slideLayouts/slideLayout27.xml"/><Relationship Id="rId7" Type="http://schemas.openxmlformats.org/officeDocument/2006/relationships/slideLayout" Target="../slideLayouts/slideLayout16.xml"/><Relationship Id="rId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0" name="Shape 50"/>
        <p:cNvGrpSpPr/>
        <p:nvPr/>
      </p:nvGrpSpPr>
      <p:grpSpPr>
        <a:xfrm>
          <a:off x="0" y="0"/>
          <a:ext cx="0" cy="0"/>
          <a:chOff x="0" y="0"/>
          <a:chExt cx="0" cy="0"/>
        </a:xfrm>
      </p:grpSpPr>
      <p:pic>
        <p:nvPicPr>
          <p:cNvPr descr="\\DROBO-FS\QuickDrops\JB\PPTX NG\Droplets\LightingOverlay.png" id="51" name="Google Shape;51;p13"/>
          <p:cNvPicPr preferRelativeResize="0"/>
          <p:nvPr/>
        </p:nvPicPr>
        <p:blipFill rotWithShape="1">
          <a:blip r:embed="rId2">
            <a:alphaModFix amt="30000"/>
          </a:blip>
          <a:srcRect b="0" l="0" r="0" t="0"/>
          <a:stretch/>
        </p:blipFill>
        <p:spPr>
          <a:xfrm>
            <a:off x="1" y="-1"/>
            <a:ext cx="9144000" cy="5143500"/>
          </a:xfrm>
          <a:prstGeom prst="rect">
            <a:avLst/>
          </a:prstGeom>
          <a:noFill/>
          <a:ln>
            <a:noFill/>
          </a:ln>
        </p:spPr>
      </p:pic>
      <p:grpSp>
        <p:nvGrpSpPr>
          <p:cNvPr id="52" name="Google Shape;52;p13"/>
          <p:cNvGrpSpPr/>
          <p:nvPr/>
        </p:nvGrpSpPr>
        <p:grpSpPr>
          <a:xfrm>
            <a:off x="-10716" y="0"/>
            <a:ext cx="9040416" cy="5143500"/>
            <a:chOff x="-14288" y="0"/>
            <a:chExt cx="12053888" cy="6858001"/>
          </a:xfrm>
        </p:grpSpPr>
        <p:grpSp>
          <p:nvGrpSpPr>
            <p:cNvPr id="53" name="Google Shape;53;p13"/>
            <p:cNvGrpSpPr/>
            <p:nvPr/>
          </p:nvGrpSpPr>
          <p:grpSpPr>
            <a:xfrm>
              <a:off x="-14288" y="0"/>
              <a:ext cx="1220788" cy="6858001"/>
              <a:chOff x="-14288" y="0"/>
              <a:chExt cx="1220788" cy="6858001"/>
            </a:xfrm>
          </p:grpSpPr>
          <p:sp>
            <p:nvSpPr>
              <p:cNvPr id="54" name="Google Shape;54;p13"/>
              <p:cNvSpPr/>
              <p:nvPr/>
            </p:nvSpPr>
            <p:spPr>
              <a:xfrm>
                <a:off x="114300" y="4763"/>
                <a:ext cx="23700" cy="2181300"/>
              </a:xfrm>
              <a:prstGeom prst="rect">
                <a:avLst/>
              </a:pr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p:nvPr/>
            </p:nvSpPr>
            <p:spPr>
              <a:xfrm>
                <a:off x="33337" y="21764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a:off x="28575" y="402113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p:nvPr/>
            </p:nvSpPr>
            <p:spPr>
              <a:xfrm>
                <a:off x="200025" y="4763"/>
                <a:ext cx="369888" cy="1811338"/>
              </a:xfrm>
              <a:custGeom>
                <a:rect b="b" l="l" r="r" t="t"/>
                <a:pathLst>
                  <a:path extrusionOk="0" h="1141" w="233">
                    <a:moveTo>
                      <a:pt x="218" y="1141"/>
                    </a:moveTo>
                    <a:lnTo>
                      <a:pt x="0" y="626"/>
                    </a:lnTo>
                    <a:lnTo>
                      <a:pt x="0" y="0"/>
                    </a:lnTo>
                    <a:lnTo>
                      <a:pt x="15" y="0"/>
                    </a:lnTo>
                    <a:lnTo>
                      <a:pt x="15" y="623"/>
                    </a:lnTo>
                    <a:lnTo>
                      <a:pt x="233" y="1135"/>
                    </a:lnTo>
                    <a:lnTo>
                      <a:pt x="218" y="1141"/>
                    </a:lnTo>
                    <a:close/>
                  </a:path>
                </a:pathLst>
              </a:custGeom>
              <a:gradFill>
                <a:gsLst>
                  <a:gs pos="0">
                    <a:schemeClr val="lt2"/>
                  </a:gs>
                  <a:gs pos="100000">
                    <a:srgbClr val="3B95DE"/>
                  </a:gs>
                </a:gsLst>
                <a:lin ang="5400012" scaled="0"/>
              </a:gradFill>
              <a:ln>
                <a:noFill/>
              </a:ln>
            </p:spPr>
          </p:sp>
          <p:sp>
            <p:nvSpPr>
              <p:cNvPr id="58" name="Google Shape;58;p13"/>
              <p:cNvSpPr/>
              <p:nvPr/>
            </p:nvSpPr>
            <p:spPr>
              <a:xfrm>
                <a:off x="503237" y="1801813"/>
                <a:ext cx="190500" cy="188913"/>
              </a:xfrm>
              <a:custGeom>
                <a:rect b="b" l="l" r="r" t="t"/>
                <a:pathLst>
                  <a:path extrusionOk="0" h="40" w="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a:off x="285750" y="4763"/>
                <a:ext cx="369888" cy="1430338"/>
              </a:xfrm>
              <a:custGeom>
                <a:rect b="b" l="l" r="r" t="t"/>
                <a:pathLst>
                  <a:path extrusionOk="0" h="901" w="233">
                    <a:moveTo>
                      <a:pt x="221" y="901"/>
                    </a:moveTo>
                    <a:lnTo>
                      <a:pt x="0" y="383"/>
                    </a:lnTo>
                    <a:lnTo>
                      <a:pt x="0" y="0"/>
                    </a:lnTo>
                    <a:lnTo>
                      <a:pt x="18" y="0"/>
                    </a:lnTo>
                    <a:lnTo>
                      <a:pt x="18" y="380"/>
                    </a:lnTo>
                    <a:lnTo>
                      <a:pt x="233" y="895"/>
                    </a:lnTo>
                    <a:lnTo>
                      <a:pt x="221" y="901"/>
                    </a:lnTo>
                    <a:close/>
                  </a:path>
                </a:pathLst>
              </a:custGeom>
              <a:gradFill>
                <a:gsLst>
                  <a:gs pos="0">
                    <a:schemeClr val="lt2"/>
                  </a:gs>
                  <a:gs pos="100000">
                    <a:srgbClr val="3B95DE"/>
                  </a:gs>
                </a:gsLst>
                <a:lin ang="5400012" scaled="0"/>
              </a:gradFill>
              <a:ln>
                <a:noFill/>
              </a:ln>
            </p:spPr>
          </p:sp>
          <p:sp>
            <p:nvSpPr>
              <p:cNvPr id="60" name="Google Shape;60;p13"/>
              <p:cNvSpPr/>
              <p:nvPr/>
            </p:nvSpPr>
            <p:spPr>
              <a:xfrm>
                <a:off x="546100" y="0"/>
                <a:ext cx="152400" cy="912813"/>
              </a:xfrm>
              <a:custGeom>
                <a:rect b="b" l="l" r="r" t="t"/>
                <a:pathLst>
                  <a:path extrusionOk="0" h="575" w="96">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12" scaled="0"/>
              </a:gradFill>
              <a:ln>
                <a:noFill/>
              </a:ln>
            </p:spPr>
          </p:sp>
          <p:sp>
            <p:nvSpPr>
              <p:cNvPr id="61" name="Google Shape;61;p13"/>
              <p:cNvSpPr/>
              <p:nvPr/>
            </p:nvSpPr>
            <p:spPr>
              <a:xfrm>
                <a:off x="588962" y="1420813"/>
                <a:ext cx="190500" cy="190500"/>
              </a:xfrm>
              <a:custGeom>
                <a:rect b="b" l="l" r="r" t="t"/>
                <a:pathLst>
                  <a:path extrusionOk="0" h="40" w="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3"/>
              <p:cNvSpPr/>
              <p:nvPr/>
            </p:nvSpPr>
            <p:spPr>
              <a:xfrm>
                <a:off x="588962"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p:nvPr/>
            </p:nvSpPr>
            <p:spPr>
              <a:xfrm>
                <a:off x="641350" y="0"/>
                <a:ext cx="422275" cy="527050"/>
              </a:xfrm>
              <a:custGeom>
                <a:rect b="b" l="l" r="r" t="t"/>
                <a:pathLst>
                  <a:path extrusionOk="0" h="332" w="266">
                    <a:moveTo>
                      <a:pt x="257" y="332"/>
                    </a:moveTo>
                    <a:lnTo>
                      <a:pt x="48" y="123"/>
                    </a:lnTo>
                    <a:lnTo>
                      <a:pt x="0" y="6"/>
                    </a:lnTo>
                    <a:lnTo>
                      <a:pt x="15" y="0"/>
                    </a:lnTo>
                    <a:lnTo>
                      <a:pt x="63" y="114"/>
                    </a:lnTo>
                    <a:lnTo>
                      <a:pt x="266" y="320"/>
                    </a:lnTo>
                    <a:lnTo>
                      <a:pt x="257" y="332"/>
                    </a:lnTo>
                    <a:close/>
                  </a:path>
                </a:pathLst>
              </a:custGeom>
              <a:gradFill>
                <a:gsLst>
                  <a:gs pos="0">
                    <a:schemeClr val="lt2"/>
                  </a:gs>
                  <a:gs pos="100000">
                    <a:srgbClr val="3B95DE"/>
                  </a:gs>
                </a:gsLst>
                <a:lin ang="5400012" scaled="0"/>
              </a:gradFill>
              <a:ln>
                <a:noFill/>
              </a:ln>
            </p:spPr>
          </p:sp>
          <p:sp>
            <p:nvSpPr>
              <p:cNvPr id="64" name="Google Shape;64;p13"/>
              <p:cNvSpPr/>
              <p:nvPr/>
            </p:nvSpPr>
            <p:spPr>
              <a:xfrm>
                <a:off x="1020762" y="488950"/>
                <a:ext cx="161925" cy="147638"/>
              </a:xfrm>
              <a:custGeom>
                <a:rect b="b" l="l" r="r" t="t"/>
                <a:pathLst>
                  <a:path extrusionOk="0" h="31" w="34">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 name="Google Shape;65;p13"/>
              <p:cNvCxnSpPr/>
              <p:nvPr/>
            </p:nvCxnSpPr>
            <p:spPr>
              <a:xfrm>
                <a:off x="-4763" y="9525"/>
                <a:ext cx="0" cy="0"/>
              </a:xfrm>
              <a:prstGeom prst="straightConnector1">
                <a:avLst/>
              </a:prstGeom>
              <a:gradFill>
                <a:gsLst>
                  <a:gs pos="0">
                    <a:schemeClr val="lt2"/>
                  </a:gs>
                  <a:gs pos="100000">
                    <a:srgbClr val="3B95DE"/>
                  </a:gs>
                </a:gsLst>
                <a:lin ang="5400012" scaled="0"/>
              </a:gradFill>
              <a:ln cap="flat" cmpd="sng" w="9525">
                <a:solidFill>
                  <a:srgbClr val="FFFFFF"/>
                </a:solidFill>
                <a:prstDash val="solid"/>
                <a:miter lim="800000"/>
                <a:headEnd len="med" w="med" type="none"/>
                <a:tailEnd len="med" w="med" type="none"/>
              </a:ln>
            </p:spPr>
          </p:cxnSp>
          <p:sp>
            <p:nvSpPr>
              <p:cNvPr id="66" name="Google Shape;66;p13"/>
              <p:cNvSpPr/>
              <p:nvPr/>
            </p:nvSpPr>
            <p:spPr>
              <a:xfrm>
                <a:off x="9525" y="1801813"/>
                <a:ext cx="123825" cy="127000"/>
              </a:xfrm>
              <a:custGeom>
                <a:rect b="b" l="l" r="r" t="t"/>
                <a:pathLst>
                  <a:path extrusionOk="0" h="80" w="78">
                    <a:moveTo>
                      <a:pt x="6" y="80"/>
                    </a:moveTo>
                    <a:lnTo>
                      <a:pt x="0" y="71"/>
                    </a:lnTo>
                    <a:lnTo>
                      <a:pt x="69" y="0"/>
                    </a:lnTo>
                    <a:lnTo>
                      <a:pt x="78" y="9"/>
                    </a:lnTo>
                    <a:lnTo>
                      <a:pt x="6" y="80"/>
                    </a:lnTo>
                    <a:close/>
                  </a:path>
                </a:pathLst>
              </a:custGeom>
              <a:gradFill>
                <a:gsLst>
                  <a:gs pos="0">
                    <a:schemeClr val="lt2"/>
                  </a:gs>
                  <a:gs pos="100000">
                    <a:srgbClr val="3B95DE"/>
                  </a:gs>
                </a:gsLst>
                <a:lin ang="5400012" scaled="0"/>
              </a:gradFill>
              <a:ln>
                <a:noFill/>
              </a:ln>
            </p:spPr>
          </p:sp>
          <p:sp>
            <p:nvSpPr>
              <p:cNvPr id="67" name="Google Shape;67;p13"/>
              <p:cNvSpPr/>
              <p:nvPr/>
            </p:nvSpPr>
            <p:spPr>
              <a:xfrm>
                <a:off x="-9525" y="3549650"/>
                <a:ext cx="147638" cy="481013"/>
              </a:xfrm>
              <a:custGeom>
                <a:rect b="b" l="l" r="r" t="t"/>
                <a:pathLst>
                  <a:path extrusionOk="0" h="303" w="93">
                    <a:moveTo>
                      <a:pt x="93" y="303"/>
                    </a:moveTo>
                    <a:lnTo>
                      <a:pt x="78" y="303"/>
                    </a:lnTo>
                    <a:lnTo>
                      <a:pt x="78" y="78"/>
                    </a:lnTo>
                    <a:lnTo>
                      <a:pt x="0" y="12"/>
                    </a:lnTo>
                    <a:lnTo>
                      <a:pt x="12" y="0"/>
                    </a:lnTo>
                    <a:lnTo>
                      <a:pt x="93" y="69"/>
                    </a:lnTo>
                    <a:lnTo>
                      <a:pt x="93" y="303"/>
                    </a:lnTo>
                    <a:close/>
                  </a:path>
                </a:pathLst>
              </a:custGeom>
              <a:gradFill>
                <a:gsLst>
                  <a:gs pos="0">
                    <a:schemeClr val="lt2"/>
                  </a:gs>
                  <a:gs pos="100000">
                    <a:srgbClr val="3B95DE"/>
                  </a:gs>
                </a:gsLst>
                <a:lin ang="5400012" scaled="0"/>
              </a:gradFill>
              <a:ln>
                <a:noFill/>
              </a:ln>
            </p:spPr>
          </p:sp>
          <p:sp>
            <p:nvSpPr>
              <p:cNvPr id="68" name="Google Shape;68;p13"/>
              <p:cNvSpPr/>
              <p:nvPr/>
            </p:nvSpPr>
            <p:spPr>
              <a:xfrm>
                <a:off x="128587" y="1382713"/>
                <a:ext cx="142875" cy="476250"/>
              </a:xfrm>
              <a:custGeom>
                <a:rect b="b" l="l" r="r" t="t"/>
                <a:pathLst>
                  <a:path extrusionOk="0" h="300" w="9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12" scaled="0"/>
              </a:gradFill>
              <a:ln>
                <a:noFill/>
              </a:ln>
            </p:spPr>
          </p:sp>
          <p:sp>
            <p:nvSpPr>
              <p:cNvPr id="69" name="Google Shape;69;p13"/>
              <p:cNvSpPr/>
              <p:nvPr/>
            </p:nvSpPr>
            <p:spPr>
              <a:xfrm>
                <a:off x="204787" y="1849438"/>
                <a:ext cx="114300" cy="107950"/>
              </a:xfrm>
              <a:custGeom>
                <a:rect b="b" l="l" r="r" t="t"/>
                <a:pathLst>
                  <a:path extrusionOk="0" h="23" w="24">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3"/>
              <p:cNvSpPr/>
              <p:nvPr/>
            </p:nvSpPr>
            <p:spPr>
              <a:xfrm>
                <a:off x="133350" y="4662488"/>
                <a:ext cx="23700" cy="2181300"/>
              </a:xfrm>
              <a:prstGeom prst="rect">
                <a:avLst/>
              </a:pr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3"/>
              <p:cNvSpPr/>
              <p:nvPr/>
            </p:nvSpPr>
            <p:spPr>
              <a:xfrm>
                <a:off x="223837" y="5041900"/>
                <a:ext cx="369888" cy="1801813"/>
              </a:xfrm>
              <a:custGeom>
                <a:rect b="b" l="l" r="r" t="t"/>
                <a:pathLst>
                  <a:path extrusionOk="0" h="1135" w="233">
                    <a:moveTo>
                      <a:pt x="15" y="1135"/>
                    </a:moveTo>
                    <a:lnTo>
                      <a:pt x="0" y="1135"/>
                    </a:lnTo>
                    <a:lnTo>
                      <a:pt x="0" y="515"/>
                    </a:lnTo>
                    <a:lnTo>
                      <a:pt x="0" y="512"/>
                    </a:lnTo>
                    <a:lnTo>
                      <a:pt x="218" y="0"/>
                    </a:lnTo>
                    <a:lnTo>
                      <a:pt x="233" y="6"/>
                    </a:lnTo>
                    <a:lnTo>
                      <a:pt x="15" y="518"/>
                    </a:lnTo>
                    <a:lnTo>
                      <a:pt x="15" y="1135"/>
                    </a:lnTo>
                    <a:close/>
                  </a:path>
                </a:pathLst>
              </a:custGeom>
              <a:gradFill>
                <a:gsLst>
                  <a:gs pos="0">
                    <a:schemeClr val="lt2"/>
                  </a:gs>
                  <a:gs pos="100000">
                    <a:srgbClr val="3B95DE"/>
                  </a:gs>
                </a:gsLst>
                <a:lin ang="5400012" scaled="0"/>
              </a:gradFill>
              <a:ln>
                <a:noFill/>
              </a:ln>
            </p:spPr>
          </p:sp>
          <p:sp>
            <p:nvSpPr>
              <p:cNvPr id="72" name="Google Shape;72;p13"/>
              <p:cNvSpPr/>
              <p:nvPr/>
            </p:nvSpPr>
            <p:spPr>
              <a:xfrm>
                <a:off x="52387"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3"/>
              <p:cNvSpPr/>
              <p:nvPr/>
            </p:nvSpPr>
            <p:spPr>
              <a:xfrm>
                <a:off x="-14288" y="5627688"/>
                <a:ext cx="85725" cy="1216025"/>
              </a:xfrm>
              <a:custGeom>
                <a:rect b="b" l="l" r="r" t="t"/>
                <a:pathLst>
                  <a:path extrusionOk="0" h="766" w="54">
                    <a:moveTo>
                      <a:pt x="54" y="766"/>
                    </a:moveTo>
                    <a:lnTo>
                      <a:pt x="36" y="766"/>
                    </a:lnTo>
                    <a:lnTo>
                      <a:pt x="36" y="149"/>
                    </a:lnTo>
                    <a:lnTo>
                      <a:pt x="0" y="3"/>
                    </a:lnTo>
                    <a:lnTo>
                      <a:pt x="18" y="0"/>
                    </a:lnTo>
                    <a:lnTo>
                      <a:pt x="54" y="146"/>
                    </a:lnTo>
                    <a:lnTo>
                      <a:pt x="54" y="766"/>
                    </a:lnTo>
                    <a:close/>
                  </a:path>
                </a:pathLst>
              </a:custGeom>
              <a:gradFill>
                <a:gsLst>
                  <a:gs pos="0">
                    <a:schemeClr val="lt2"/>
                  </a:gs>
                  <a:gs pos="100000">
                    <a:srgbClr val="3B95DE"/>
                  </a:gs>
                </a:gsLst>
                <a:lin ang="5400012" scaled="0"/>
              </a:gradFill>
              <a:ln>
                <a:noFill/>
              </a:ln>
            </p:spPr>
          </p:sp>
          <p:sp>
            <p:nvSpPr>
              <p:cNvPr id="74" name="Google Shape;74;p13"/>
              <p:cNvSpPr/>
              <p:nvPr/>
            </p:nvSpPr>
            <p:spPr>
              <a:xfrm>
                <a:off x="527050" y="48672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3"/>
              <p:cNvSpPr/>
              <p:nvPr/>
            </p:nvSpPr>
            <p:spPr>
              <a:xfrm>
                <a:off x="309562" y="5422900"/>
                <a:ext cx="374650" cy="1425575"/>
              </a:xfrm>
              <a:custGeom>
                <a:rect b="b" l="l" r="r" t="t"/>
                <a:pathLst>
                  <a:path extrusionOk="0" h="898" w="236">
                    <a:moveTo>
                      <a:pt x="18" y="898"/>
                    </a:moveTo>
                    <a:lnTo>
                      <a:pt x="0" y="898"/>
                    </a:lnTo>
                    <a:lnTo>
                      <a:pt x="0" y="515"/>
                    </a:lnTo>
                    <a:lnTo>
                      <a:pt x="3" y="512"/>
                    </a:lnTo>
                    <a:lnTo>
                      <a:pt x="221" y="0"/>
                    </a:lnTo>
                    <a:lnTo>
                      <a:pt x="236" y="6"/>
                    </a:lnTo>
                    <a:lnTo>
                      <a:pt x="18" y="518"/>
                    </a:lnTo>
                    <a:lnTo>
                      <a:pt x="18" y="898"/>
                    </a:lnTo>
                    <a:close/>
                  </a:path>
                </a:pathLst>
              </a:custGeom>
              <a:gradFill>
                <a:gsLst>
                  <a:gs pos="0">
                    <a:schemeClr val="lt2"/>
                  </a:gs>
                  <a:gs pos="100000">
                    <a:srgbClr val="3B95DE"/>
                  </a:gs>
                </a:gsLst>
                <a:lin ang="5400012" scaled="0"/>
              </a:gradFill>
              <a:ln>
                <a:noFill/>
              </a:ln>
            </p:spPr>
          </p:sp>
          <p:sp>
            <p:nvSpPr>
              <p:cNvPr id="76" name="Google Shape;76;p13"/>
              <p:cNvSpPr/>
              <p:nvPr/>
            </p:nvSpPr>
            <p:spPr>
              <a:xfrm>
                <a:off x="569912" y="5945188"/>
                <a:ext cx="152400" cy="912813"/>
              </a:xfrm>
              <a:custGeom>
                <a:rect b="b" l="l" r="r" t="t"/>
                <a:pathLst>
                  <a:path extrusionOk="0" h="575" w="96">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12" scaled="0"/>
              </a:gradFill>
              <a:ln>
                <a:noFill/>
              </a:ln>
            </p:spPr>
          </p:sp>
          <p:sp>
            <p:nvSpPr>
              <p:cNvPr id="77" name="Google Shape;77;p13"/>
              <p:cNvSpPr/>
              <p:nvPr/>
            </p:nvSpPr>
            <p:spPr>
              <a:xfrm>
                <a:off x="612775" y="52466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3"/>
              <p:cNvSpPr/>
              <p:nvPr/>
            </p:nvSpPr>
            <p:spPr>
              <a:xfrm>
                <a:off x="612775" y="57642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3"/>
              <p:cNvSpPr/>
              <p:nvPr/>
            </p:nvSpPr>
            <p:spPr>
              <a:xfrm>
                <a:off x="669925" y="6330950"/>
                <a:ext cx="417513" cy="517525"/>
              </a:xfrm>
              <a:custGeom>
                <a:rect b="b" l="l" r="r" t="t"/>
                <a:pathLst>
                  <a:path extrusionOk="0" h="326" w="263">
                    <a:moveTo>
                      <a:pt x="15" y="326"/>
                    </a:moveTo>
                    <a:lnTo>
                      <a:pt x="0" y="320"/>
                    </a:lnTo>
                    <a:lnTo>
                      <a:pt x="45" y="206"/>
                    </a:lnTo>
                    <a:lnTo>
                      <a:pt x="48" y="206"/>
                    </a:lnTo>
                    <a:lnTo>
                      <a:pt x="254" y="0"/>
                    </a:lnTo>
                    <a:lnTo>
                      <a:pt x="263" y="12"/>
                    </a:lnTo>
                    <a:lnTo>
                      <a:pt x="60" y="215"/>
                    </a:lnTo>
                    <a:lnTo>
                      <a:pt x="15" y="326"/>
                    </a:lnTo>
                    <a:close/>
                  </a:path>
                </a:pathLst>
              </a:custGeom>
              <a:gradFill>
                <a:gsLst>
                  <a:gs pos="0">
                    <a:schemeClr val="lt2"/>
                  </a:gs>
                  <a:gs pos="100000">
                    <a:srgbClr val="3B95DE"/>
                  </a:gs>
                </a:gsLst>
                <a:lin ang="5400012" scaled="0"/>
              </a:gradFill>
              <a:ln>
                <a:noFill/>
              </a:ln>
            </p:spPr>
          </p:sp>
          <p:sp>
            <p:nvSpPr>
              <p:cNvPr id="80" name="Google Shape;80;p13"/>
              <p:cNvSpPr/>
              <p:nvPr/>
            </p:nvSpPr>
            <p:spPr>
              <a:xfrm>
                <a:off x="1049337" y="6221413"/>
                <a:ext cx="157163" cy="147638"/>
              </a:xfrm>
              <a:custGeom>
                <a:rect b="b" l="l" r="r" t="t"/>
                <a:pathLst>
                  <a:path extrusionOk="0" h="31" w="33">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 name="Google Shape;81;p13"/>
            <p:cNvGrpSpPr/>
            <p:nvPr/>
          </p:nvGrpSpPr>
          <p:grpSpPr>
            <a:xfrm>
              <a:off x="11364912" y="0"/>
              <a:ext cx="674688" cy="6848476"/>
              <a:chOff x="11364912" y="0"/>
              <a:chExt cx="674688" cy="6848476"/>
            </a:xfrm>
          </p:grpSpPr>
          <p:sp>
            <p:nvSpPr>
              <p:cNvPr id="82" name="Google Shape;82;p13"/>
              <p:cNvSpPr/>
              <p:nvPr/>
            </p:nvSpPr>
            <p:spPr>
              <a:xfrm>
                <a:off x="11483975" y="0"/>
                <a:ext cx="417513" cy="512763"/>
              </a:xfrm>
              <a:custGeom>
                <a:rect b="b" l="l" r="r" t="t"/>
                <a:pathLst>
                  <a:path extrusionOk="0" h="323" w="263">
                    <a:moveTo>
                      <a:pt x="12" y="323"/>
                    </a:moveTo>
                    <a:lnTo>
                      <a:pt x="0" y="314"/>
                    </a:lnTo>
                    <a:lnTo>
                      <a:pt x="203" y="108"/>
                    </a:lnTo>
                    <a:lnTo>
                      <a:pt x="248" y="0"/>
                    </a:lnTo>
                    <a:lnTo>
                      <a:pt x="263" y="6"/>
                    </a:lnTo>
                    <a:lnTo>
                      <a:pt x="218" y="117"/>
                    </a:lnTo>
                    <a:lnTo>
                      <a:pt x="218" y="117"/>
                    </a:lnTo>
                    <a:lnTo>
                      <a:pt x="12" y="323"/>
                    </a:lnTo>
                    <a:close/>
                  </a:path>
                </a:pathLst>
              </a:custGeom>
              <a:gradFill>
                <a:gsLst>
                  <a:gs pos="0">
                    <a:srgbClr val="82FFFF">
                      <a:alpha val="80000"/>
                    </a:srgbClr>
                  </a:gs>
                  <a:gs pos="100000">
                    <a:srgbClr val="3B95DE">
                      <a:alpha val="60000"/>
                    </a:srgbClr>
                  </a:gs>
                </a:gsLst>
                <a:lin ang="5400012" scaled="0"/>
              </a:gradFill>
              <a:ln>
                <a:noFill/>
              </a:ln>
            </p:spPr>
          </p:sp>
          <p:sp>
            <p:nvSpPr>
              <p:cNvPr id="83" name="Google Shape;83;p13"/>
              <p:cNvSpPr/>
              <p:nvPr/>
            </p:nvSpPr>
            <p:spPr>
              <a:xfrm>
                <a:off x="11364912" y="474663"/>
                <a:ext cx="157163" cy="152400"/>
              </a:xfrm>
              <a:custGeom>
                <a:rect b="b" l="l" r="r" t="t"/>
                <a:pathLst>
                  <a:path extrusionOk="0" h="32" w="33">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a:gsLst>
                  <a:gs pos="0">
                    <a:srgbClr val="82FFFF">
                      <a:alpha val="80000"/>
                    </a:srgbClr>
                  </a:gs>
                  <a:gs pos="100000">
                    <a:srgbClr val="3B95DE">
                      <a:alpha val="6000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3"/>
              <p:cNvSpPr/>
              <p:nvPr/>
            </p:nvSpPr>
            <p:spPr>
              <a:xfrm>
                <a:off x="11631612" y="1539875"/>
                <a:ext cx="188913"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a:off x="11531600" y="5694363"/>
                <a:ext cx="298450" cy="1154113"/>
              </a:xfrm>
              <a:custGeom>
                <a:rect b="b" l="l" r="r" t="t"/>
                <a:pathLst>
                  <a:path extrusionOk="0" h="727" w="188">
                    <a:moveTo>
                      <a:pt x="15" y="727"/>
                    </a:moveTo>
                    <a:lnTo>
                      <a:pt x="0" y="727"/>
                    </a:lnTo>
                    <a:lnTo>
                      <a:pt x="0" y="407"/>
                    </a:lnTo>
                    <a:lnTo>
                      <a:pt x="0" y="407"/>
                    </a:lnTo>
                    <a:lnTo>
                      <a:pt x="176" y="0"/>
                    </a:lnTo>
                    <a:lnTo>
                      <a:pt x="188" y="6"/>
                    </a:lnTo>
                    <a:lnTo>
                      <a:pt x="15" y="410"/>
                    </a:lnTo>
                    <a:lnTo>
                      <a:pt x="15" y="727"/>
                    </a:lnTo>
                    <a:close/>
                  </a:path>
                </a:pathLst>
              </a:custGeom>
              <a:gradFill>
                <a:gsLst>
                  <a:gs pos="0">
                    <a:srgbClr val="82FFFF">
                      <a:alpha val="80000"/>
                    </a:srgbClr>
                  </a:gs>
                  <a:gs pos="100000">
                    <a:srgbClr val="3B95DE">
                      <a:alpha val="60000"/>
                    </a:srgbClr>
                  </a:gs>
                </a:gsLst>
                <a:lin ang="5400012" scaled="0"/>
              </a:gradFill>
              <a:ln>
                <a:noFill/>
              </a:ln>
            </p:spPr>
          </p:sp>
          <p:sp>
            <p:nvSpPr>
              <p:cNvPr id="86" name="Google Shape;86;p13"/>
              <p:cNvSpPr/>
              <p:nvPr/>
            </p:nvSpPr>
            <p:spPr>
              <a:xfrm>
                <a:off x="11772900" y="5551488"/>
                <a:ext cx="157163" cy="155575"/>
              </a:xfrm>
              <a:custGeom>
                <a:rect b="b" l="l" r="r" t="t"/>
                <a:pathLst>
                  <a:path extrusionOk="0" h="33" w="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a:gsLst>
                  <a:gs pos="0">
                    <a:srgbClr val="82FFFF">
                      <a:alpha val="80000"/>
                    </a:srgbClr>
                  </a:gs>
                  <a:gs pos="100000">
                    <a:srgbClr val="3B95DE">
                      <a:alpha val="6000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p:nvPr/>
            </p:nvSpPr>
            <p:spPr>
              <a:xfrm>
                <a:off x="11710987" y="4763"/>
                <a:ext cx="304800" cy="1544638"/>
              </a:xfrm>
              <a:custGeom>
                <a:rect b="b" l="l" r="r" t="t"/>
                <a:pathLst>
                  <a:path extrusionOk="0" h="973" w="192">
                    <a:moveTo>
                      <a:pt x="15" y="973"/>
                    </a:moveTo>
                    <a:lnTo>
                      <a:pt x="0" y="973"/>
                    </a:lnTo>
                    <a:lnTo>
                      <a:pt x="0" y="790"/>
                    </a:lnTo>
                    <a:lnTo>
                      <a:pt x="174" y="614"/>
                    </a:lnTo>
                    <a:lnTo>
                      <a:pt x="174" y="0"/>
                    </a:lnTo>
                    <a:lnTo>
                      <a:pt x="192" y="0"/>
                    </a:lnTo>
                    <a:lnTo>
                      <a:pt x="192" y="620"/>
                    </a:lnTo>
                    <a:lnTo>
                      <a:pt x="15" y="796"/>
                    </a:lnTo>
                    <a:lnTo>
                      <a:pt x="15" y="973"/>
                    </a:lnTo>
                    <a:close/>
                  </a:path>
                </a:pathLst>
              </a:custGeom>
              <a:gradFill>
                <a:gsLst>
                  <a:gs pos="0">
                    <a:srgbClr val="82FFFF">
                      <a:alpha val="80000"/>
                    </a:srgbClr>
                  </a:gs>
                  <a:gs pos="100000">
                    <a:srgbClr val="3B95DE">
                      <a:alpha val="60000"/>
                    </a:srgbClr>
                  </a:gs>
                </a:gsLst>
                <a:lin ang="5400012" scaled="0"/>
              </a:gradFill>
              <a:ln>
                <a:noFill/>
              </a:ln>
            </p:spPr>
          </p:sp>
          <p:sp>
            <p:nvSpPr>
              <p:cNvPr id="88" name="Google Shape;88;p13"/>
              <p:cNvSpPr/>
              <p:nvPr/>
            </p:nvSpPr>
            <p:spPr>
              <a:xfrm>
                <a:off x="11636375" y="4867275"/>
                <a:ext cx="188913"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3"/>
              <p:cNvSpPr/>
              <p:nvPr/>
            </p:nvSpPr>
            <p:spPr>
              <a:xfrm>
                <a:off x="11441112" y="5046663"/>
                <a:ext cx="307975" cy="1801813"/>
              </a:xfrm>
              <a:custGeom>
                <a:rect b="b" l="l" r="r" t="t"/>
                <a:pathLst>
                  <a:path extrusionOk="0" h="1135" w="194">
                    <a:moveTo>
                      <a:pt x="18" y="1135"/>
                    </a:moveTo>
                    <a:lnTo>
                      <a:pt x="0" y="1135"/>
                    </a:lnTo>
                    <a:lnTo>
                      <a:pt x="0" y="354"/>
                    </a:lnTo>
                    <a:lnTo>
                      <a:pt x="176" y="177"/>
                    </a:lnTo>
                    <a:lnTo>
                      <a:pt x="176" y="0"/>
                    </a:lnTo>
                    <a:lnTo>
                      <a:pt x="194" y="0"/>
                    </a:lnTo>
                    <a:lnTo>
                      <a:pt x="194" y="183"/>
                    </a:lnTo>
                    <a:lnTo>
                      <a:pt x="18" y="360"/>
                    </a:lnTo>
                    <a:lnTo>
                      <a:pt x="18" y="1135"/>
                    </a:lnTo>
                    <a:close/>
                  </a:path>
                </a:pathLst>
              </a:custGeom>
              <a:gradFill>
                <a:gsLst>
                  <a:gs pos="0">
                    <a:srgbClr val="82FFFF">
                      <a:alpha val="80000"/>
                    </a:srgbClr>
                  </a:gs>
                  <a:gs pos="100000">
                    <a:srgbClr val="3B95DE">
                      <a:alpha val="60000"/>
                    </a:srgbClr>
                  </a:gs>
                </a:gsLst>
                <a:lin ang="5400012" scaled="0"/>
              </a:gradFill>
              <a:ln>
                <a:noFill/>
              </a:ln>
            </p:spPr>
          </p:sp>
          <p:sp>
            <p:nvSpPr>
              <p:cNvPr id="90" name="Google Shape;90;p13"/>
              <p:cNvSpPr/>
              <p:nvPr/>
            </p:nvSpPr>
            <p:spPr>
              <a:xfrm>
                <a:off x="11849100" y="64166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3"/>
              <p:cNvSpPr/>
              <p:nvPr/>
            </p:nvSpPr>
            <p:spPr>
              <a:xfrm>
                <a:off x="11939587" y="6596063"/>
                <a:ext cx="23700" cy="252300"/>
              </a:xfrm>
              <a:prstGeom prst="rect">
                <a:avLst/>
              </a:prstGeom>
              <a:gradFill>
                <a:gsLst>
                  <a:gs pos="0">
                    <a:srgbClr val="82FFFF">
                      <a:alpha val="80000"/>
                    </a:srgbClr>
                  </a:gs>
                  <a:gs pos="100000">
                    <a:srgbClr val="3B95DE">
                      <a:alpha val="6000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2" name="Google Shape;92;p13"/>
          <p:cNvSpPr txBox="1"/>
          <p:nvPr>
            <p:ph type="title"/>
          </p:nvPr>
        </p:nvSpPr>
        <p:spPr>
          <a:xfrm>
            <a:off x="856060" y="463888"/>
            <a:ext cx="7429500" cy="11088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lt1"/>
              </a:buClr>
              <a:buSzPts val="2700"/>
              <a:buFont typeface="Twentieth Century"/>
              <a:buNone/>
              <a:defRPr b="0" i="0" sz="2700" u="none" cap="none" strike="noStrike">
                <a:solidFill>
                  <a:schemeClr val="lt1"/>
                </a:solidFill>
                <a:latin typeface="Twentieth Century"/>
                <a:ea typeface="Twentieth Century"/>
                <a:cs typeface="Twentieth Century"/>
                <a:sym typeface="Twentieth Century"/>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93" name="Google Shape;93;p13"/>
          <p:cNvSpPr txBox="1"/>
          <p:nvPr>
            <p:ph idx="1" type="body"/>
          </p:nvPr>
        </p:nvSpPr>
        <p:spPr>
          <a:xfrm>
            <a:off x="856060" y="1687115"/>
            <a:ext cx="7429500" cy="2656200"/>
          </a:xfrm>
          <a:prstGeom prst="rect">
            <a:avLst/>
          </a:prstGeom>
          <a:noFill/>
          <a:ln>
            <a:noFill/>
          </a:ln>
        </p:spPr>
        <p:txBody>
          <a:bodyPr anchorCtr="0" anchor="t" bIns="45700" lIns="91425" spcFirstLastPara="1" rIns="91425" wrap="square" tIns="45700">
            <a:normAutofit/>
          </a:bodyPr>
          <a:lstStyle>
            <a:lvl1pPr indent="-371475" lvl="0" marL="457200" marR="0" rtl="0" algn="l">
              <a:lnSpc>
                <a:spcPct val="120000"/>
              </a:lnSpc>
              <a:spcBef>
                <a:spcPts val="750"/>
              </a:spcBef>
              <a:spcAft>
                <a:spcPts val="0"/>
              </a:spcAft>
              <a:buClr>
                <a:schemeClr val="lt1"/>
              </a:buClr>
              <a:buSzPts val="2250"/>
              <a:buFont typeface="Arial"/>
              <a:buChar char="•"/>
              <a:defRPr b="0" i="0" sz="1800" u="none" cap="none" strike="noStrike">
                <a:solidFill>
                  <a:schemeClr val="lt1"/>
                </a:solidFill>
                <a:latin typeface="Twentieth Century"/>
                <a:ea typeface="Twentieth Century"/>
                <a:cs typeface="Twentieth Century"/>
                <a:sym typeface="Twentieth Century"/>
              </a:defRPr>
            </a:lvl1pPr>
            <a:lvl2pPr indent="-347662" lvl="1" marL="914400" marR="0" rtl="0" algn="l">
              <a:lnSpc>
                <a:spcPct val="120000"/>
              </a:lnSpc>
              <a:spcBef>
                <a:spcPts val="375"/>
              </a:spcBef>
              <a:spcAft>
                <a:spcPts val="0"/>
              </a:spcAft>
              <a:buClr>
                <a:schemeClr val="lt1"/>
              </a:buClr>
              <a:buSzPts val="1875"/>
              <a:buFont typeface="Arial"/>
              <a:buChar char="•"/>
              <a:defRPr b="0" i="0" sz="1500" u="none" cap="none" strike="noStrike">
                <a:solidFill>
                  <a:schemeClr val="lt1"/>
                </a:solidFill>
                <a:latin typeface="Twentieth Century"/>
                <a:ea typeface="Twentieth Century"/>
                <a:cs typeface="Twentieth Century"/>
                <a:sym typeface="Twentieth Century"/>
              </a:defRPr>
            </a:lvl2pPr>
            <a:lvl3pPr indent="-335756" lvl="2" marL="1371600" marR="0" rtl="0" algn="l">
              <a:lnSpc>
                <a:spcPct val="120000"/>
              </a:lnSpc>
              <a:spcBef>
                <a:spcPts val="375"/>
              </a:spcBef>
              <a:spcAft>
                <a:spcPts val="0"/>
              </a:spcAft>
              <a:buClr>
                <a:schemeClr val="lt1"/>
              </a:buClr>
              <a:buSzPts val="1688"/>
              <a:buFont typeface="Arial"/>
              <a:buChar char="•"/>
              <a:defRPr b="0" i="0" sz="1350" u="none" cap="none" strike="noStrike">
                <a:solidFill>
                  <a:schemeClr val="lt1"/>
                </a:solidFill>
                <a:latin typeface="Twentieth Century"/>
                <a:ea typeface="Twentieth Century"/>
                <a:cs typeface="Twentieth Century"/>
                <a:sym typeface="Twentieth Century"/>
              </a:defRPr>
            </a:lvl3pPr>
            <a:lvl4pPr indent="-323850" lvl="3" marL="1828800" marR="0" rtl="0" algn="l">
              <a:lnSpc>
                <a:spcPct val="120000"/>
              </a:lnSpc>
              <a:spcBef>
                <a:spcPts val="375"/>
              </a:spcBef>
              <a:spcAft>
                <a:spcPts val="0"/>
              </a:spcAft>
              <a:buClr>
                <a:schemeClr val="lt1"/>
              </a:buClr>
              <a:buSzPts val="1500"/>
              <a:buFont typeface="Arial"/>
              <a:buChar char="•"/>
              <a:defRPr b="0" i="0" sz="1200" u="none" cap="none" strike="noStrike">
                <a:solidFill>
                  <a:schemeClr val="lt1"/>
                </a:solidFill>
                <a:latin typeface="Twentieth Century"/>
                <a:ea typeface="Twentieth Century"/>
                <a:cs typeface="Twentieth Century"/>
                <a:sym typeface="Twentieth Century"/>
              </a:defRPr>
            </a:lvl4pPr>
            <a:lvl5pPr indent="-323850" lvl="4" marL="2286000" marR="0" rtl="0" algn="l">
              <a:lnSpc>
                <a:spcPct val="120000"/>
              </a:lnSpc>
              <a:spcBef>
                <a:spcPts val="375"/>
              </a:spcBef>
              <a:spcAft>
                <a:spcPts val="0"/>
              </a:spcAft>
              <a:buClr>
                <a:schemeClr val="lt1"/>
              </a:buClr>
              <a:buSzPts val="1500"/>
              <a:buFont typeface="Arial"/>
              <a:buChar char="•"/>
              <a:defRPr b="0" i="0" sz="1200" u="none" cap="none" strike="noStrike">
                <a:solidFill>
                  <a:schemeClr val="lt1"/>
                </a:solidFill>
                <a:latin typeface="Twentieth Century"/>
                <a:ea typeface="Twentieth Century"/>
                <a:cs typeface="Twentieth Century"/>
                <a:sym typeface="Twentieth Century"/>
              </a:defRPr>
            </a:lvl5pPr>
            <a:lvl6pPr indent="-311943" lvl="5" marL="2743200" marR="0" rtl="0" algn="l">
              <a:lnSpc>
                <a:spcPct val="120000"/>
              </a:lnSpc>
              <a:spcBef>
                <a:spcPts val="375"/>
              </a:spcBef>
              <a:spcAft>
                <a:spcPts val="0"/>
              </a:spcAft>
              <a:buClr>
                <a:schemeClr val="lt1"/>
              </a:buClr>
              <a:buSzPts val="1313"/>
              <a:buFont typeface="Arial"/>
              <a:buChar char="•"/>
              <a:defRPr b="0" i="0" sz="1050" u="none" cap="none" strike="noStrike">
                <a:solidFill>
                  <a:schemeClr val="lt1"/>
                </a:solidFill>
                <a:latin typeface="Twentieth Century"/>
                <a:ea typeface="Twentieth Century"/>
                <a:cs typeface="Twentieth Century"/>
                <a:sym typeface="Twentieth Century"/>
              </a:defRPr>
            </a:lvl6pPr>
            <a:lvl7pPr indent="-311943" lvl="6" marL="3200400" marR="0" rtl="0" algn="l">
              <a:lnSpc>
                <a:spcPct val="120000"/>
              </a:lnSpc>
              <a:spcBef>
                <a:spcPts val="375"/>
              </a:spcBef>
              <a:spcAft>
                <a:spcPts val="0"/>
              </a:spcAft>
              <a:buClr>
                <a:schemeClr val="lt1"/>
              </a:buClr>
              <a:buSzPts val="1313"/>
              <a:buFont typeface="Arial"/>
              <a:buChar char="•"/>
              <a:defRPr b="0" i="0" sz="1050" u="none" cap="none" strike="noStrike">
                <a:solidFill>
                  <a:schemeClr val="lt1"/>
                </a:solidFill>
                <a:latin typeface="Twentieth Century"/>
                <a:ea typeface="Twentieth Century"/>
                <a:cs typeface="Twentieth Century"/>
                <a:sym typeface="Twentieth Century"/>
              </a:defRPr>
            </a:lvl7pPr>
            <a:lvl8pPr indent="-311943" lvl="7" marL="3657600" marR="0" rtl="0" algn="l">
              <a:lnSpc>
                <a:spcPct val="120000"/>
              </a:lnSpc>
              <a:spcBef>
                <a:spcPts val="375"/>
              </a:spcBef>
              <a:spcAft>
                <a:spcPts val="0"/>
              </a:spcAft>
              <a:buClr>
                <a:schemeClr val="lt1"/>
              </a:buClr>
              <a:buSzPts val="1313"/>
              <a:buFont typeface="Arial"/>
              <a:buChar char="•"/>
              <a:defRPr b="0" i="0" sz="1050" u="none" cap="none" strike="noStrike">
                <a:solidFill>
                  <a:schemeClr val="lt1"/>
                </a:solidFill>
                <a:latin typeface="Twentieth Century"/>
                <a:ea typeface="Twentieth Century"/>
                <a:cs typeface="Twentieth Century"/>
                <a:sym typeface="Twentieth Century"/>
              </a:defRPr>
            </a:lvl8pPr>
            <a:lvl9pPr indent="-311943" lvl="8" marL="4114800" marR="0" rtl="0" algn="l">
              <a:lnSpc>
                <a:spcPct val="120000"/>
              </a:lnSpc>
              <a:spcBef>
                <a:spcPts val="375"/>
              </a:spcBef>
              <a:spcAft>
                <a:spcPts val="0"/>
              </a:spcAft>
              <a:buClr>
                <a:schemeClr val="lt1"/>
              </a:buClr>
              <a:buSzPts val="1313"/>
              <a:buFont typeface="Arial"/>
              <a:buChar char="•"/>
              <a:defRPr b="0" i="0" sz="1050" u="none" cap="none" strike="noStrike">
                <a:solidFill>
                  <a:schemeClr val="lt1"/>
                </a:solidFill>
                <a:latin typeface="Twentieth Century"/>
                <a:ea typeface="Twentieth Century"/>
                <a:cs typeface="Twentieth Century"/>
                <a:sym typeface="Twentieth Century"/>
              </a:defRPr>
            </a:lvl9pPr>
          </a:lstStyle>
          <a:p/>
        </p:txBody>
      </p:sp>
      <p:sp>
        <p:nvSpPr>
          <p:cNvPr id="94" name="Google Shape;94;p13"/>
          <p:cNvSpPr txBox="1"/>
          <p:nvPr>
            <p:ph idx="10" type="dt"/>
          </p:nvPr>
        </p:nvSpPr>
        <p:spPr>
          <a:xfrm>
            <a:off x="5592691" y="4412457"/>
            <a:ext cx="2057400" cy="273900"/>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SzPts val="1400"/>
              <a:buNone/>
              <a:defRPr b="0" i="0" sz="788"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95" name="Google Shape;95;p13"/>
          <p:cNvSpPr txBox="1"/>
          <p:nvPr>
            <p:ph idx="11" type="ftr"/>
          </p:nvPr>
        </p:nvSpPr>
        <p:spPr>
          <a:xfrm>
            <a:off x="856059" y="4412457"/>
            <a:ext cx="46794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SzPts val="1400"/>
              <a:buNone/>
              <a:defRPr b="0" i="0" sz="788"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96" name="Google Shape;96;p13"/>
          <p:cNvSpPr txBox="1"/>
          <p:nvPr>
            <p:ph idx="12" type="sldNum"/>
          </p:nvPr>
        </p:nvSpPr>
        <p:spPr>
          <a:xfrm>
            <a:off x="7707241" y="4412456"/>
            <a:ext cx="5784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788"/>
              <a:buFont typeface="Arial"/>
              <a:buNone/>
              <a:defRPr b="0" i="0" sz="788"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788"/>
              <a:buFont typeface="Arial"/>
              <a:buNone/>
              <a:defRPr b="0" i="0" sz="788"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788"/>
              <a:buFont typeface="Arial"/>
              <a:buNone/>
              <a:defRPr b="0" i="0" sz="788"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788"/>
              <a:buFont typeface="Arial"/>
              <a:buNone/>
              <a:defRPr b="0" i="0" sz="788"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788"/>
              <a:buFont typeface="Arial"/>
              <a:buNone/>
              <a:defRPr b="0" i="0" sz="788"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788"/>
              <a:buFont typeface="Arial"/>
              <a:buNone/>
              <a:defRPr b="0" i="0" sz="788"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788"/>
              <a:buFont typeface="Arial"/>
              <a:buNone/>
              <a:defRPr b="0" i="0" sz="788"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788"/>
              <a:buFont typeface="Arial"/>
              <a:buNone/>
              <a:defRPr b="0" i="0" sz="788"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788"/>
              <a:buFont typeface="Arial"/>
              <a:buNone/>
              <a:defRPr b="0" i="0" sz="788"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 id="2147483672" r:id="rId16"/>
    <p:sldLayoutId id="2147483673" r:id="rId17"/>
    <p:sldLayoutId id="2147483674" r:id="rId18"/>
    <p:sldLayoutId id="2147483675" r:id="rId19"/>
    <p:sldLayoutId id="2147483676"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2"/>
          <p:cNvSpPr txBox="1"/>
          <p:nvPr>
            <p:ph type="ctrTitle"/>
          </p:nvPr>
        </p:nvSpPr>
        <p:spPr>
          <a:xfrm>
            <a:off x="311700" y="460600"/>
            <a:ext cx="8520600" cy="1464300"/>
          </a:xfrm>
          <a:prstGeom prst="rect">
            <a:avLst/>
          </a:prstGeom>
          <a:noFill/>
          <a:ln>
            <a:noFill/>
          </a:ln>
        </p:spPr>
        <p:txBody>
          <a:bodyPr anchorCtr="0" anchor="b" bIns="91425" lIns="91425" spcFirstLastPara="1" rIns="91425" wrap="square" tIns="91425">
            <a:normAutofit/>
          </a:bodyPr>
          <a:lstStyle/>
          <a:p>
            <a:pPr indent="0" lvl="0" marL="0" rtl="0" algn="ctr">
              <a:lnSpc>
                <a:spcPct val="90000"/>
              </a:lnSpc>
              <a:spcBef>
                <a:spcPts val="0"/>
              </a:spcBef>
              <a:spcAft>
                <a:spcPts val="0"/>
              </a:spcAft>
              <a:buClr>
                <a:schemeClr val="lt1"/>
              </a:buClr>
              <a:buSzPts val="3600"/>
              <a:buFont typeface="Twentieth Century"/>
              <a:buNone/>
            </a:pPr>
            <a:r>
              <a:rPr lang="es" sz="4000"/>
              <a:t>TACHI’S SCAPE</a:t>
            </a:r>
            <a:endParaRPr sz="4000"/>
          </a:p>
        </p:txBody>
      </p:sp>
      <p:sp>
        <p:nvSpPr>
          <p:cNvPr id="284" name="Google Shape;284;p32"/>
          <p:cNvSpPr txBox="1"/>
          <p:nvPr>
            <p:ph idx="1" type="subTitle"/>
          </p:nvPr>
        </p:nvSpPr>
        <p:spPr>
          <a:xfrm>
            <a:off x="311700" y="2571750"/>
            <a:ext cx="8520600" cy="1836000"/>
          </a:xfrm>
          <a:prstGeom prst="rect">
            <a:avLst/>
          </a:prstGeom>
          <a:noFill/>
          <a:ln>
            <a:noFill/>
          </a:ln>
        </p:spPr>
        <p:txBody>
          <a:bodyPr anchorCtr="0" anchor="t" bIns="91425" lIns="91425" spcFirstLastPara="1" rIns="91425" wrap="square" tIns="91425">
            <a:normAutofit lnSpcReduction="20000"/>
          </a:bodyPr>
          <a:lstStyle/>
          <a:p>
            <a:pPr indent="0" lvl="0" marL="0" rtl="0" algn="ctr">
              <a:lnSpc>
                <a:spcPct val="120000"/>
              </a:lnSpc>
              <a:spcBef>
                <a:spcPts val="0"/>
              </a:spcBef>
              <a:spcAft>
                <a:spcPts val="0"/>
              </a:spcAft>
              <a:buClr>
                <a:schemeClr val="dk1"/>
              </a:buClr>
              <a:buSzPts val="1875"/>
              <a:buNone/>
            </a:pPr>
            <a:r>
              <a:rPr b="1" lang="es" sz="2500">
                <a:solidFill>
                  <a:schemeClr val="dk1"/>
                </a:solidFill>
              </a:rPr>
              <a:t>Equipo 2</a:t>
            </a:r>
            <a:endParaRPr b="1" sz="2500">
              <a:solidFill>
                <a:schemeClr val="dk1"/>
              </a:solidFill>
            </a:endParaRPr>
          </a:p>
          <a:p>
            <a:pPr indent="0" lvl="0" marL="0" rtl="0" algn="ctr">
              <a:lnSpc>
                <a:spcPct val="120000"/>
              </a:lnSpc>
              <a:spcBef>
                <a:spcPts val="0"/>
              </a:spcBef>
              <a:spcAft>
                <a:spcPts val="0"/>
              </a:spcAft>
              <a:buClr>
                <a:schemeClr val="dk1"/>
              </a:buClr>
              <a:buSzPts val="1875"/>
              <a:buNone/>
            </a:pPr>
            <a:r>
              <a:rPr lang="es" sz="1900">
                <a:solidFill>
                  <a:schemeClr val="dk1"/>
                </a:solidFill>
              </a:rPr>
              <a:t>ANGELES HERNÁNDEZ MARIAN PAOLA</a:t>
            </a:r>
            <a:endParaRPr sz="1900">
              <a:solidFill>
                <a:schemeClr val="dk1"/>
              </a:solidFill>
            </a:endParaRPr>
          </a:p>
          <a:p>
            <a:pPr indent="0" lvl="0" marL="0" rtl="0" algn="ctr">
              <a:lnSpc>
                <a:spcPct val="120000"/>
              </a:lnSpc>
              <a:spcBef>
                <a:spcPts val="0"/>
              </a:spcBef>
              <a:spcAft>
                <a:spcPts val="0"/>
              </a:spcAft>
              <a:buClr>
                <a:schemeClr val="dk1"/>
              </a:buClr>
              <a:buSzPts val="1875"/>
              <a:buNone/>
            </a:pPr>
            <a:r>
              <a:rPr lang="es" sz="1900">
                <a:solidFill>
                  <a:schemeClr val="dk1"/>
                </a:solidFill>
              </a:rPr>
              <a:t>LANDAVERDE BLANCAS JULIO CÉSAR</a:t>
            </a:r>
            <a:endParaRPr sz="1900">
              <a:solidFill>
                <a:schemeClr val="dk1"/>
              </a:solidFill>
            </a:endParaRPr>
          </a:p>
          <a:p>
            <a:pPr indent="0" lvl="0" marL="0" rtl="0" algn="ctr">
              <a:lnSpc>
                <a:spcPct val="120000"/>
              </a:lnSpc>
              <a:spcBef>
                <a:spcPts val="0"/>
              </a:spcBef>
              <a:spcAft>
                <a:spcPts val="0"/>
              </a:spcAft>
              <a:buClr>
                <a:schemeClr val="dk1"/>
              </a:buClr>
              <a:buSzPts val="1875"/>
              <a:buNone/>
            </a:pPr>
            <a:r>
              <a:rPr lang="es" sz="1900">
                <a:solidFill>
                  <a:schemeClr val="dk1"/>
                </a:solidFill>
              </a:rPr>
              <a:t>MOTA GALINDO SAID ISAAC</a:t>
            </a:r>
            <a:endParaRPr sz="1900">
              <a:solidFill>
                <a:schemeClr val="dk1"/>
              </a:solidFill>
            </a:endParaRPr>
          </a:p>
          <a:p>
            <a:pPr indent="0" lvl="0" marL="0" rtl="0" algn="ctr">
              <a:lnSpc>
                <a:spcPct val="120000"/>
              </a:lnSpc>
              <a:spcBef>
                <a:spcPts val="0"/>
              </a:spcBef>
              <a:spcAft>
                <a:spcPts val="0"/>
              </a:spcAft>
              <a:buClr>
                <a:schemeClr val="dk1"/>
              </a:buClr>
              <a:buSzPts val="1875"/>
              <a:buNone/>
            </a:pPr>
            <a:r>
              <a:rPr lang="es" sz="1900">
                <a:solidFill>
                  <a:schemeClr val="dk1"/>
                </a:solidFill>
              </a:rPr>
              <a:t>MONTOYA COLIN ULISES FERNANDO</a:t>
            </a:r>
            <a:endParaRPr sz="19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p>
            <a:pPr indent="0" lvl="0" marL="0" rtl="0" algn="l">
              <a:lnSpc>
                <a:spcPct val="90000"/>
              </a:lnSpc>
              <a:spcBef>
                <a:spcPts val="0"/>
              </a:spcBef>
              <a:spcAft>
                <a:spcPts val="0"/>
              </a:spcAft>
              <a:buClr>
                <a:schemeClr val="lt1"/>
              </a:buClr>
              <a:buSzPts val="2800"/>
              <a:buFont typeface="Twentieth Century"/>
              <a:buNone/>
            </a:pPr>
            <a:r>
              <a:rPr lang="es"/>
              <a:t>HISTORIA </a:t>
            </a:r>
            <a:endParaRPr/>
          </a:p>
        </p:txBody>
      </p:sp>
      <p:sp>
        <p:nvSpPr>
          <p:cNvPr id="290" name="Google Shape;290;p3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20000"/>
              </a:lnSpc>
              <a:spcBef>
                <a:spcPts val="0"/>
              </a:spcBef>
              <a:spcAft>
                <a:spcPts val="1200"/>
              </a:spcAft>
              <a:buClr>
                <a:schemeClr val="lt1"/>
              </a:buClr>
              <a:buSzPts val="1800"/>
              <a:buNone/>
            </a:pPr>
            <a:r>
              <a:rPr lang="es" sz="1900"/>
              <a:t>Era un día común en la tierra en México del año 2022, Tachi un estudiante de secundaria estaba ya aburrido de su misma rutina día a día en la escuela, hasta que de repente se encuentra de camino a su casa una llave muy rara, la cual al tocarla lo lleva a un mundo extraño, rodeado de nada más y nada menos que esqueletos, se trataba del mundo de los muertos los cuales estaban buscando esa llave, el único modo que tenían para regresar a la tierra cada 2 de Noviembre a visitar a sus seres queridos, como Miguel era un completo desconocido todos en la tierra de los muertos lo querían atrapar para tener de regreso su llave, entonces será el deber de Tachi escapar con vida a su mundo.</a:t>
            </a:r>
            <a:endParaRPr sz="19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p>
            <a:pPr indent="0" lvl="0" marL="0" rtl="0" algn="l">
              <a:lnSpc>
                <a:spcPct val="90000"/>
              </a:lnSpc>
              <a:spcBef>
                <a:spcPts val="0"/>
              </a:spcBef>
              <a:spcAft>
                <a:spcPts val="0"/>
              </a:spcAft>
              <a:buClr>
                <a:schemeClr val="lt1"/>
              </a:buClr>
              <a:buSzPts val="2800"/>
              <a:buFont typeface="Twentieth Century"/>
              <a:buNone/>
            </a:pPr>
            <a:r>
              <a:rPr lang="es"/>
              <a:t>PERSONAJES</a:t>
            </a:r>
            <a:endParaRPr/>
          </a:p>
        </p:txBody>
      </p:sp>
      <p:sp>
        <p:nvSpPr>
          <p:cNvPr id="296" name="Google Shape;296;p3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20000"/>
              </a:lnSpc>
              <a:spcBef>
                <a:spcPts val="0"/>
              </a:spcBef>
              <a:spcAft>
                <a:spcPts val="1200"/>
              </a:spcAft>
              <a:buClr>
                <a:schemeClr val="lt1"/>
              </a:buClr>
              <a:buSzPts val="1800"/>
              <a:buNone/>
            </a:pPr>
            <a:r>
              <a:rPr lang="es" sz="2000"/>
              <a:t>Tachi: Un adolescente de 12 años que mide 1.70 mt. siempre creído y engreído que nunca está contento por nada, pero por momentos asustado por siempre ser el más solitario, solo que su frialdad no lo demuestra.</a:t>
            </a:r>
            <a:endParaRPr sz="2000"/>
          </a:p>
        </p:txBody>
      </p:sp>
      <p:pic>
        <p:nvPicPr>
          <p:cNvPr id="297" name="Google Shape;297;p34"/>
          <p:cNvPicPr preferRelativeResize="0"/>
          <p:nvPr/>
        </p:nvPicPr>
        <p:blipFill rotWithShape="1">
          <a:blip r:embed="rId3">
            <a:alphaModFix/>
          </a:blip>
          <a:srcRect b="0" l="0" r="61427" t="0"/>
          <a:stretch/>
        </p:blipFill>
        <p:spPr>
          <a:xfrm>
            <a:off x="3662000" y="2337375"/>
            <a:ext cx="1669525" cy="2615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p>
            <a:pPr indent="0" lvl="0" marL="0" rtl="0" algn="l">
              <a:lnSpc>
                <a:spcPct val="90000"/>
              </a:lnSpc>
              <a:spcBef>
                <a:spcPts val="0"/>
              </a:spcBef>
              <a:spcAft>
                <a:spcPts val="0"/>
              </a:spcAft>
              <a:buClr>
                <a:schemeClr val="lt1"/>
              </a:buClr>
              <a:buSzPts val="2800"/>
              <a:buFont typeface="Twentieth Century"/>
              <a:buNone/>
            </a:pPr>
            <a:r>
              <a:t/>
            </a:r>
            <a:endParaRPr/>
          </a:p>
        </p:txBody>
      </p:sp>
      <p:sp>
        <p:nvSpPr>
          <p:cNvPr id="303" name="Google Shape;303;p3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20000"/>
              </a:lnSpc>
              <a:spcBef>
                <a:spcPts val="0"/>
              </a:spcBef>
              <a:spcAft>
                <a:spcPts val="1200"/>
              </a:spcAft>
              <a:buClr>
                <a:schemeClr val="lt1"/>
              </a:buClr>
              <a:buSzPts val="1800"/>
              <a:buNone/>
            </a:pPr>
            <a:r>
              <a:rPr lang="es" sz="2000"/>
              <a:t>Rey Octavio: Un señor olvidado por el mundo que decidió crear la tierra de los muertos con el propósito de jamás caer en el olvido atormentando al mundo a través de las noches del día de muertos, dará la orden de atrapar a Tachi</a:t>
            </a:r>
            <a:endParaRPr sz="2000"/>
          </a:p>
        </p:txBody>
      </p:sp>
      <p:pic>
        <p:nvPicPr>
          <p:cNvPr id="304" name="Google Shape;304;p35"/>
          <p:cNvPicPr preferRelativeResize="0"/>
          <p:nvPr/>
        </p:nvPicPr>
        <p:blipFill rotWithShape="1">
          <a:blip r:embed="rId3">
            <a:alphaModFix/>
          </a:blip>
          <a:srcRect b="0" l="0" r="0" t="0"/>
          <a:stretch/>
        </p:blipFill>
        <p:spPr>
          <a:xfrm>
            <a:off x="3024629" y="2452750"/>
            <a:ext cx="2951500" cy="21804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3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p>
            <a:pPr indent="0" lvl="0" marL="0" rtl="0" algn="l">
              <a:lnSpc>
                <a:spcPct val="90000"/>
              </a:lnSpc>
              <a:spcBef>
                <a:spcPts val="0"/>
              </a:spcBef>
              <a:spcAft>
                <a:spcPts val="0"/>
              </a:spcAft>
              <a:buClr>
                <a:schemeClr val="lt1"/>
              </a:buClr>
              <a:buSzPts val="2800"/>
              <a:buFont typeface="Twentieth Century"/>
              <a:buNone/>
            </a:pPr>
            <a:r>
              <a:t/>
            </a:r>
            <a:endParaRPr/>
          </a:p>
        </p:txBody>
      </p:sp>
      <p:sp>
        <p:nvSpPr>
          <p:cNvPr id="310" name="Google Shape;310;p36"/>
          <p:cNvSpPr txBox="1"/>
          <p:nvPr>
            <p:ph idx="1" type="body"/>
          </p:nvPr>
        </p:nvSpPr>
        <p:spPr>
          <a:xfrm>
            <a:off x="311700" y="101772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20000"/>
              </a:lnSpc>
              <a:spcBef>
                <a:spcPts val="0"/>
              </a:spcBef>
              <a:spcAft>
                <a:spcPts val="0"/>
              </a:spcAft>
              <a:buClr>
                <a:schemeClr val="lt1"/>
              </a:buClr>
              <a:buSzPts val="1800"/>
              <a:buNone/>
            </a:pPr>
            <a:r>
              <a:rPr lang="es" sz="2000"/>
              <a:t>Ejercito de Esqueletos: Esclavos del rey Octavio que lo único que hacen es seguir sus órdenes bajo la amenaza de ser destrozados o quemados en el momento que desobedezcan sus órdenes, serán los principales objetivos de los que tendrá que escapar Tachi antes de que el rey decida atraparlo él mismo</a:t>
            </a:r>
            <a:endParaRPr sz="2000"/>
          </a:p>
          <a:p>
            <a:pPr indent="0" lvl="0" marL="0" rtl="0" algn="l">
              <a:lnSpc>
                <a:spcPct val="120000"/>
              </a:lnSpc>
              <a:spcBef>
                <a:spcPts val="1200"/>
              </a:spcBef>
              <a:spcAft>
                <a:spcPts val="1200"/>
              </a:spcAft>
              <a:buClr>
                <a:schemeClr val="lt1"/>
              </a:buClr>
              <a:buSzPts val="1800"/>
              <a:buNone/>
            </a:pPr>
            <a:r>
              <a:t/>
            </a:r>
            <a:endParaRPr/>
          </a:p>
        </p:txBody>
      </p:sp>
      <p:pic>
        <p:nvPicPr>
          <p:cNvPr id="311" name="Google Shape;311;p36"/>
          <p:cNvPicPr preferRelativeResize="0"/>
          <p:nvPr/>
        </p:nvPicPr>
        <p:blipFill rotWithShape="1">
          <a:blip r:embed="rId3">
            <a:alphaModFix/>
          </a:blip>
          <a:srcRect b="0" l="0" r="0" t="0"/>
          <a:stretch/>
        </p:blipFill>
        <p:spPr>
          <a:xfrm>
            <a:off x="3716323" y="2632175"/>
            <a:ext cx="1486850" cy="22830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3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p>
            <a:pPr indent="0" lvl="0" marL="0" rtl="0" algn="l">
              <a:lnSpc>
                <a:spcPct val="90000"/>
              </a:lnSpc>
              <a:spcBef>
                <a:spcPts val="0"/>
              </a:spcBef>
              <a:spcAft>
                <a:spcPts val="0"/>
              </a:spcAft>
              <a:buClr>
                <a:schemeClr val="lt1"/>
              </a:buClr>
              <a:buSzPts val="2800"/>
              <a:buFont typeface="Twentieth Century"/>
              <a:buNone/>
            </a:pPr>
            <a:r>
              <a:rPr lang="es"/>
              <a:t>INSPIRACIÓN DE LOS ESCENARIOS</a:t>
            </a:r>
            <a:endParaRPr/>
          </a:p>
        </p:txBody>
      </p:sp>
      <p:sp>
        <p:nvSpPr>
          <p:cNvPr id="317" name="Google Shape;317;p3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20000"/>
              </a:lnSpc>
              <a:spcBef>
                <a:spcPts val="0"/>
              </a:spcBef>
              <a:spcAft>
                <a:spcPts val="1200"/>
              </a:spcAft>
              <a:buClr>
                <a:schemeClr val="lt1"/>
              </a:buClr>
              <a:buSzPts val="1800"/>
              <a:buNone/>
            </a:pPr>
            <a:r>
              <a:t/>
            </a:r>
            <a:endParaRPr/>
          </a:p>
        </p:txBody>
      </p:sp>
      <p:pic>
        <p:nvPicPr>
          <p:cNvPr id="318" name="Google Shape;318;p37"/>
          <p:cNvPicPr preferRelativeResize="0"/>
          <p:nvPr/>
        </p:nvPicPr>
        <p:blipFill rotWithShape="1">
          <a:blip r:embed="rId3">
            <a:alphaModFix/>
          </a:blip>
          <a:srcRect b="0" l="0" r="0" t="0"/>
          <a:stretch/>
        </p:blipFill>
        <p:spPr>
          <a:xfrm>
            <a:off x="231100" y="1017719"/>
            <a:ext cx="4505325" cy="1862138"/>
          </a:xfrm>
          <a:prstGeom prst="rect">
            <a:avLst/>
          </a:prstGeom>
          <a:noFill/>
          <a:ln>
            <a:noFill/>
          </a:ln>
        </p:spPr>
      </p:pic>
      <p:pic>
        <p:nvPicPr>
          <p:cNvPr id="319" name="Google Shape;319;p37"/>
          <p:cNvPicPr preferRelativeResize="0"/>
          <p:nvPr/>
        </p:nvPicPr>
        <p:blipFill rotWithShape="1">
          <a:blip r:embed="rId4">
            <a:alphaModFix/>
          </a:blip>
          <a:srcRect b="0" l="0" r="0" t="0"/>
          <a:stretch/>
        </p:blipFill>
        <p:spPr>
          <a:xfrm>
            <a:off x="5022650" y="1311911"/>
            <a:ext cx="3709725" cy="1543250"/>
          </a:xfrm>
          <a:prstGeom prst="rect">
            <a:avLst/>
          </a:prstGeom>
          <a:noFill/>
          <a:ln>
            <a:noFill/>
          </a:ln>
        </p:spPr>
      </p:pic>
      <p:pic>
        <p:nvPicPr>
          <p:cNvPr id="320" name="Google Shape;320;p37"/>
          <p:cNvPicPr preferRelativeResize="0"/>
          <p:nvPr/>
        </p:nvPicPr>
        <p:blipFill rotWithShape="1">
          <a:blip r:embed="rId5">
            <a:alphaModFix/>
          </a:blip>
          <a:srcRect b="0" l="0" r="0" t="0"/>
          <a:stretch/>
        </p:blipFill>
        <p:spPr>
          <a:xfrm>
            <a:off x="2052375" y="3014600"/>
            <a:ext cx="4372100" cy="19404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Mecánica de juego</a:t>
            </a:r>
            <a:endParaRPr/>
          </a:p>
        </p:txBody>
      </p:sp>
      <p:sp>
        <p:nvSpPr>
          <p:cNvPr id="326" name="Google Shape;326;p3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000"/>
              <a:t>El personaje Tachi  irá corriendo por todo el escenario a modo de avanzar al siguiente nivel, los cuales serán 3 en total, mientras más tiempo esté corriendo más puntos irá acumulando, en el primer escenario requerirá de 300 puntos para pasar de nivel, en el segundo serán 600 y en el último 1200, ¿Cuándo gano? gana si no pierde sus 3 vidas y recolecta puntos al final, mientras por detrás de él saldrán los esqueletos que lo quieren atrapar, el jugador tendrá que saltar cada vez que un esqueleto esté corriendo detrás de él para no perder vidas. ¿Cómo pierdo? Cada vez que un esqueleto toque a Tachi perderá una vida, iniciará el juego con un contador de 3 vidas, si llega a 0 el contador tendrá que repetir el juego para conseguir más puntos.</a:t>
            </a:r>
            <a:endParaRPr sz="2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Adicionales</a:t>
            </a:r>
            <a:endParaRPr/>
          </a:p>
        </p:txBody>
      </p:sp>
      <p:sp>
        <p:nvSpPr>
          <p:cNvPr id="332" name="Google Shape;332;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900"/>
              <a:t>Los diseños estarán únicamente basados en las imágenes mostradas, especialmente de Coco, ya que es el referente del que se desea partir, aclarando desde aquí que no tendrá semejanzas al material perteneciente a Disney-Pixar, esto con la finalidad de evitar alguna relación con el producto de la compañía y problemas de Copyright; además, la estética del juego está ideada como un juego de plataforma retro, en las que se requiere de subir y bajar obstáculos, no como una forma de perder o hacerlo más complejo, sino como una manera de hacerlo aún más interesnte para los videojugadores.</a:t>
            </a:r>
            <a:endParaRPr sz="19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ircuito">
  <a:themeElements>
    <a:clrScheme name="Circuito">
      <a:dk1>
        <a:srgbClr val="000000"/>
      </a:dk1>
      <a:lt1>
        <a:srgbClr val="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